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274" r:id="rId3"/>
    <p:sldId id="265" r:id="rId4"/>
    <p:sldId id="267" r:id="rId5"/>
    <p:sldId id="266" r:id="rId6"/>
    <p:sldId id="268" r:id="rId7"/>
    <p:sldId id="269" r:id="rId8"/>
    <p:sldId id="270" r:id="rId9"/>
    <p:sldId id="271" r:id="rId10"/>
    <p:sldId id="259" r:id="rId11"/>
    <p:sldId id="272" r:id="rId12"/>
    <p:sldId id="275" r:id="rId13"/>
    <p:sldId id="276" r:id="rId14"/>
    <p:sldId id="27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08" y="-19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9B82-64D1-4893-AA50-45392BF097C1}"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9B82-64D1-4893-AA50-45392BF097C1}"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9B82-64D1-4893-AA50-45392BF097C1}"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969B82-64D1-4893-AA50-45392BF097C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9B82-64D1-4893-AA50-45392BF097C1}"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30A5A7-59F4-406A-AF41-2B5FFED0DF70}" type="datetimeFigureOut">
              <a:rPr lang="en-US" smtClean="0"/>
              <a:pPr/>
              <a:t>10/22/2013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969B82-64D1-4893-AA50-45392BF097C1}"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630A5A7-59F4-406A-AF41-2B5FFED0DF70}" type="datetimeFigureOut">
              <a:rPr lang="en-US" smtClean="0"/>
              <a:pPr/>
              <a:t>10/22/2013</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A969B82-64D1-4893-AA50-45392BF097C1}"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Infancy Narratives cont.</a:t>
            </a:r>
            <a:endParaRPr lang="en-US" dirty="0"/>
          </a:p>
        </p:txBody>
      </p:sp>
      <p:sp>
        <p:nvSpPr>
          <p:cNvPr id="3" name="Subtitle 2"/>
          <p:cNvSpPr>
            <a:spLocks noGrp="1"/>
          </p:cNvSpPr>
          <p:nvPr>
            <p:ph type="subTitle" idx="1"/>
          </p:nvPr>
        </p:nvSpPr>
        <p:spPr/>
        <p:txBody>
          <a:bodyPr/>
          <a:lstStyle/>
          <a:p>
            <a:r>
              <a:rPr lang="en-US" dirty="0" smtClean="0"/>
              <a:t>Mary’s Role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19800" y="3429000"/>
            <a:ext cx="1441104" cy="20939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54137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905000"/>
            <a:ext cx="7543800" cy="2862322"/>
          </a:xfrm>
          <a:prstGeom prst="rect">
            <a:avLst/>
          </a:prstGeom>
          <a:noFill/>
        </p:spPr>
        <p:txBody>
          <a:bodyPr wrap="square" rtlCol="0">
            <a:spAutoFit/>
          </a:bodyPr>
          <a:lstStyle/>
          <a:p>
            <a:pPr algn="ctr"/>
            <a:r>
              <a:rPr lang="en-US" sz="4000" dirty="0" smtClean="0"/>
              <a:t>Prayers to Jesus THROUGH Mary</a:t>
            </a:r>
          </a:p>
          <a:p>
            <a:pPr marL="285750" indent="-285750" algn="ctr">
              <a:buFont typeface="Arial" pitchFamily="34" charset="0"/>
              <a:buChar char="•"/>
            </a:pPr>
            <a:endParaRPr lang="en-US" sz="2800" dirty="0"/>
          </a:p>
          <a:p>
            <a:pPr marL="285750" indent="-285750" algn="ctr">
              <a:buFont typeface="Arial" pitchFamily="34" charset="0"/>
              <a:buChar char="•"/>
            </a:pPr>
            <a:r>
              <a:rPr lang="en-US" sz="2800" dirty="0" smtClean="0"/>
              <a:t>Angelus</a:t>
            </a:r>
          </a:p>
          <a:p>
            <a:pPr marL="285750" indent="-285750" algn="ctr">
              <a:buFont typeface="Arial" pitchFamily="34" charset="0"/>
              <a:buChar char="•"/>
            </a:pPr>
            <a:r>
              <a:rPr lang="en-US" sz="2800" dirty="0" err="1" smtClean="0"/>
              <a:t>Memorare</a:t>
            </a:r>
            <a:endParaRPr lang="en-US" sz="2800" dirty="0" smtClean="0"/>
          </a:p>
          <a:p>
            <a:pPr marL="285750" indent="-285750" algn="ctr">
              <a:buFont typeface="Arial" pitchFamily="34" charset="0"/>
              <a:buChar char="•"/>
            </a:pPr>
            <a:r>
              <a:rPr lang="en-US" sz="2800" dirty="0" smtClean="0"/>
              <a:t>Rosary</a:t>
            </a:r>
          </a:p>
          <a:p>
            <a:pPr marL="285750" indent="-285750" algn="ctr">
              <a:buFont typeface="Arial" pitchFamily="34" charset="0"/>
              <a:buChar char="•"/>
            </a:pPr>
            <a:r>
              <a:rPr lang="en-US" sz="2800" dirty="0" smtClean="0"/>
              <a:t>Hail Mary</a:t>
            </a:r>
            <a:endParaRPr lang="en-US" sz="2800" dirty="0"/>
          </a:p>
        </p:txBody>
      </p:sp>
    </p:spTree>
    <p:extLst>
      <p:ext uri="{BB962C8B-B14F-4D97-AF65-F5344CB8AC3E}">
        <p14:creationId xmlns:p14="http://schemas.microsoft.com/office/powerpoint/2010/main" xmlns="" val="4203018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3: The </a:t>
            </a:r>
            <a:r>
              <a:rPr lang="en-US" dirty="0" err="1" smtClean="0"/>
              <a:t>Magnificat</a:t>
            </a:r>
            <a:r>
              <a:rPr lang="en-US" dirty="0" smtClean="0"/>
              <a:t> </a:t>
            </a:r>
            <a:endParaRPr lang="en-US" dirty="0"/>
          </a:p>
        </p:txBody>
      </p:sp>
    </p:spTree>
    <p:extLst>
      <p:ext uri="{BB962C8B-B14F-4D97-AF65-F5344CB8AC3E}">
        <p14:creationId xmlns:p14="http://schemas.microsoft.com/office/powerpoint/2010/main" xmlns="" val="2415622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What is a canticle?</a:t>
            </a:r>
          </a:p>
          <a:p>
            <a:pPr lvl="1"/>
            <a:r>
              <a:rPr lang="en-US" dirty="0" smtClean="0"/>
              <a:t>A song</a:t>
            </a:r>
            <a:endParaRPr lang="en-US" dirty="0" smtClean="0"/>
          </a:p>
          <a:p>
            <a:pPr lvl="1">
              <a:buNone/>
            </a:pPr>
            <a:endParaRPr lang="en-US" dirty="0" smtClean="0"/>
          </a:p>
        </p:txBody>
      </p:sp>
      <p:sp>
        <p:nvSpPr>
          <p:cNvPr id="3" name="Title 2"/>
          <p:cNvSpPr>
            <a:spLocks noGrp="1"/>
          </p:cNvSpPr>
          <p:nvPr>
            <p:ph type="title"/>
          </p:nvPr>
        </p:nvSpPr>
        <p:spPr/>
        <p:txBody>
          <a:bodyPr>
            <a:normAutofit fontScale="90000"/>
          </a:bodyPr>
          <a:lstStyle/>
          <a:p>
            <a:r>
              <a:rPr lang="en-US" dirty="0" smtClean="0"/>
              <a:t>The Infancy Narratives contain three canticles: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Look in the Infancy Narratives to try to find the three people who said these hymns of praise or “canticles”</a:t>
            </a:r>
          </a:p>
          <a:p>
            <a:pPr lvl="1"/>
            <a:r>
              <a:rPr lang="en-US" dirty="0" smtClean="0"/>
              <a:t>Mary</a:t>
            </a:r>
          </a:p>
          <a:p>
            <a:pPr lvl="1"/>
            <a:r>
              <a:rPr lang="en-US" dirty="0" smtClean="0"/>
              <a:t>Zechariah</a:t>
            </a:r>
          </a:p>
          <a:p>
            <a:pPr lvl="1"/>
            <a:r>
              <a:rPr lang="en-US" dirty="0" smtClean="0"/>
              <a:t>Simeon</a:t>
            </a:r>
            <a:endParaRPr lang="en-US" dirty="0"/>
          </a:p>
        </p:txBody>
      </p:sp>
      <p:sp>
        <p:nvSpPr>
          <p:cNvPr id="3" name="Title 2"/>
          <p:cNvSpPr>
            <a:spLocks noGrp="1"/>
          </p:cNvSpPr>
          <p:nvPr>
            <p:ph type="title"/>
          </p:nvPr>
        </p:nvSpPr>
        <p:spPr/>
        <p:txBody>
          <a:bodyPr/>
          <a:lstStyle/>
          <a:p>
            <a:r>
              <a:rPr lang="en-US" dirty="0" smtClean="0"/>
              <a:t>Quick Search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Luke 1:46-55</a:t>
            </a:r>
          </a:p>
          <a:p>
            <a:r>
              <a:rPr lang="en-US" dirty="0" smtClean="0"/>
              <a:t>Work in groups to reword the </a:t>
            </a:r>
            <a:r>
              <a:rPr lang="en-US" dirty="0" err="1" smtClean="0"/>
              <a:t>Magnificat</a:t>
            </a:r>
            <a:r>
              <a:rPr lang="en-US" dirty="0" smtClean="0"/>
              <a:t> into your own words or how you think Mary would have said it today. Be respectful and remember that Mary was the Mother of God and would not have said anything offensive.</a:t>
            </a:r>
            <a:endParaRPr lang="en-US" dirty="0"/>
          </a:p>
        </p:txBody>
      </p:sp>
      <p:sp>
        <p:nvSpPr>
          <p:cNvPr id="3" name="Title 2"/>
          <p:cNvSpPr>
            <a:spLocks noGrp="1"/>
          </p:cNvSpPr>
          <p:nvPr>
            <p:ph type="title"/>
          </p:nvPr>
        </p:nvSpPr>
        <p:spPr/>
        <p:txBody>
          <a:bodyPr/>
          <a:lstStyle/>
          <a:p>
            <a:r>
              <a:rPr lang="en-US" dirty="0" smtClean="0"/>
              <a:t>Mary’s </a:t>
            </a:r>
            <a:r>
              <a:rPr lang="en-US" dirty="0" err="1" smtClean="0"/>
              <a:t>Magnificat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362200"/>
            <a:ext cx="7408333" cy="3450696"/>
          </a:xfrm>
        </p:spPr>
        <p:txBody>
          <a:bodyPr>
            <a:normAutofit fontScale="92500" lnSpcReduction="20000"/>
          </a:bodyPr>
          <a:lstStyle/>
          <a:p>
            <a:r>
              <a:rPr lang="en-US" dirty="0"/>
              <a:t>Doctrine</a:t>
            </a:r>
          </a:p>
          <a:p>
            <a:pPr lvl="1"/>
            <a:r>
              <a:rPr lang="en-US" dirty="0"/>
              <a:t>The revealed teaching of Christ which the Magisterium of the Church has declared Catholics are obliged to believe. </a:t>
            </a:r>
          </a:p>
          <a:p>
            <a:r>
              <a:rPr lang="en-US" dirty="0"/>
              <a:t>Assumption</a:t>
            </a:r>
          </a:p>
          <a:p>
            <a:pPr lvl="1"/>
            <a:r>
              <a:rPr lang="en-US" dirty="0"/>
              <a:t>Mary’s being taken, body, and soul into heaven.</a:t>
            </a:r>
          </a:p>
          <a:p>
            <a:r>
              <a:rPr lang="en-US" dirty="0"/>
              <a:t>Immaculate Conception</a:t>
            </a:r>
          </a:p>
          <a:p>
            <a:pPr lvl="1"/>
            <a:r>
              <a:rPr lang="en-US" dirty="0"/>
              <a:t>The church teaching that Mary was free from original sin from the first moment of her life. </a:t>
            </a:r>
          </a:p>
          <a:p>
            <a:r>
              <a:rPr lang="en-US" dirty="0"/>
              <a:t>Virgin Birth</a:t>
            </a:r>
          </a:p>
          <a:p>
            <a:pPr lvl="1"/>
            <a:r>
              <a:rPr lang="en-US" dirty="0"/>
              <a:t>The Catholic doctrine that Mary conceived and gave birth to Jesus solely through the power of the Holy Spirit</a:t>
            </a:r>
          </a:p>
          <a:p>
            <a:endParaRPr lang="en-US" dirty="0"/>
          </a:p>
        </p:txBody>
      </p:sp>
      <p:sp>
        <p:nvSpPr>
          <p:cNvPr id="3" name="Title 2"/>
          <p:cNvSpPr>
            <a:spLocks noGrp="1"/>
          </p:cNvSpPr>
          <p:nvPr>
            <p:ph type="title"/>
          </p:nvPr>
        </p:nvSpPr>
        <p:spPr/>
        <p:txBody>
          <a:bodyPr/>
          <a:lstStyle/>
          <a:p>
            <a:r>
              <a:rPr lang="en-US" dirty="0" smtClean="0"/>
              <a:t>Words to Know</a:t>
            </a:r>
            <a:endParaRPr lang="en-US" dirty="0"/>
          </a:p>
        </p:txBody>
      </p:sp>
    </p:spTree>
    <p:extLst>
      <p:ext uri="{BB962C8B-B14F-4D97-AF65-F5344CB8AC3E}">
        <p14:creationId xmlns:p14="http://schemas.microsoft.com/office/powerpoint/2010/main" xmlns="" val="41421140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Titles of Mary:</a:t>
            </a:r>
            <a:br>
              <a:rPr lang="en-US" dirty="0" smtClean="0"/>
            </a:br>
            <a:endParaRPr lang="en-US" dirty="0"/>
          </a:p>
        </p:txBody>
      </p:sp>
      <p:sp>
        <p:nvSpPr>
          <p:cNvPr id="3" name="Subtitle 2"/>
          <p:cNvSpPr>
            <a:spLocks noGrp="1"/>
          </p:cNvSpPr>
          <p:nvPr>
            <p:ph type="subTitle" idx="1"/>
          </p:nvPr>
        </p:nvSpPr>
        <p:spPr/>
        <p:txBody>
          <a:bodyPr/>
          <a:lstStyle/>
          <a:p>
            <a:pPr marL="342900" indent="-342900">
              <a:buFont typeface="Arial" pitchFamily="34" charset="0"/>
              <a:buChar char="•"/>
            </a:pPr>
            <a:r>
              <a:rPr lang="en-US" dirty="0" smtClean="0"/>
              <a:t>All refer to the Mother of Christ</a:t>
            </a:r>
          </a:p>
          <a:p>
            <a:pPr marL="342900" indent="-342900">
              <a:buFont typeface="Arial" pitchFamily="34" charset="0"/>
              <a:buChar char="•"/>
            </a:pPr>
            <a:r>
              <a:rPr lang="en-US" dirty="0" smtClean="0"/>
              <a:t>Some are based on miracles that occurred dealing with Mary appearing or interceding</a:t>
            </a:r>
          </a:p>
          <a:p>
            <a:pPr marL="342900" indent="-342900">
              <a:buFont typeface="Arial" pitchFamily="34" charset="0"/>
              <a:buChar char="•"/>
            </a:pPr>
            <a:endParaRPr lang="en-US" dirty="0"/>
          </a:p>
        </p:txBody>
      </p:sp>
    </p:spTree>
    <p:extLst>
      <p:ext uri="{BB962C8B-B14F-4D97-AF65-F5344CB8AC3E}">
        <p14:creationId xmlns:p14="http://schemas.microsoft.com/office/powerpoint/2010/main" xmlns="" val="1718603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00200"/>
            <a:ext cx="7772400" cy="3505200"/>
          </a:xfrm>
        </p:spPr>
        <p:txBody>
          <a:bodyPr>
            <a:normAutofit fontScale="90000"/>
          </a:bodyPr>
          <a:lstStyle/>
          <a:p>
            <a:r>
              <a:rPr lang="en-US" dirty="0" smtClean="0"/>
              <a:t/>
            </a:r>
            <a:br>
              <a:rPr lang="en-US" dirty="0" smtClean="0"/>
            </a:br>
            <a:r>
              <a:rPr lang="en-US" dirty="0"/>
              <a:t/>
            </a:r>
            <a:br>
              <a:rPr lang="en-US" dirty="0"/>
            </a:br>
            <a:r>
              <a:rPr lang="en-US" dirty="0" err="1" smtClean="0"/>
              <a:t>Theotokos</a:t>
            </a:r>
            <a:r>
              <a:rPr lang="en-US" dirty="0" smtClean="0"/>
              <a:t>:</a:t>
            </a:r>
            <a:br>
              <a:rPr lang="en-US" dirty="0" smtClean="0"/>
            </a:br>
            <a:r>
              <a:rPr lang="en-US" dirty="0" smtClean="0"/>
              <a:t>Means “God-bearer”</a:t>
            </a:r>
            <a:br>
              <a:rPr lang="en-US" dirty="0" smtClean="0"/>
            </a:br>
            <a:r>
              <a:rPr lang="en-US" dirty="0" smtClean="0"/>
              <a:t>Refers to Mary as the Mother of God</a:t>
            </a:r>
            <a:endParaRPr lang="en-US" dirty="0"/>
          </a:p>
        </p:txBody>
      </p:sp>
    </p:spTree>
    <p:extLst>
      <p:ext uri="{BB962C8B-B14F-4D97-AF65-F5344CB8AC3E}">
        <p14:creationId xmlns:p14="http://schemas.microsoft.com/office/powerpoint/2010/main" xmlns="" val="847578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419600"/>
            <a:ext cx="7848600" cy="1200329"/>
          </a:xfrm>
          <a:prstGeom prst="rect">
            <a:avLst/>
          </a:prstGeom>
          <a:noFill/>
        </p:spPr>
        <p:txBody>
          <a:bodyPr wrap="square" rtlCol="0">
            <a:spAutoFit/>
          </a:bodyPr>
          <a:lstStyle/>
          <a:p>
            <a:r>
              <a:rPr lang="en-US" b="1" dirty="0"/>
              <a:t>Our Lady of Guadalupe</a:t>
            </a:r>
            <a:r>
              <a:rPr lang="en-US" dirty="0"/>
              <a:t> — This is the image Mary left on the cloak of Juan Diego. Our Lady called herself </a:t>
            </a:r>
            <a:r>
              <a:rPr lang="en-US" i="1" dirty="0" err="1"/>
              <a:t>coatlaxopeuh</a:t>
            </a:r>
            <a:r>
              <a:rPr lang="en-US" dirty="0"/>
              <a:t>, which means "the one who crushes the serpent." The word is pronounced "</a:t>
            </a:r>
            <a:r>
              <a:rPr lang="en-US" dirty="0" err="1"/>
              <a:t>quat</a:t>
            </a:r>
            <a:r>
              <a:rPr lang="en-US" dirty="0"/>
              <a:t>-la-</a:t>
            </a:r>
            <a:r>
              <a:rPr lang="en-US" dirty="0" err="1"/>
              <a:t>supe</a:t>
            </a:r>
            <a:r>
              <a:rPr lang="en-US" dirty="0"/>
              <a:t>," from which is derived the English version of "Guadalupe."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90600" y="990600"/>
            <a:ext cx="2138363" cy="3210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91641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096000" y="4648200"/>
            <a:ext cx="2581275" cy="17716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81000" y="1066800"/>
            <a:ext cx="2523268" cy="4362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352800" y="1600200"/>
            <a:ext cx="5257800" cy="2031325"/>
          </a:xfrm>
          <a:prstGeom prst="rect">
            <a:avLst/>
          </a:prstGeom>
          <a:noFill/>
        </p:spPr>
        <p:txBody>
          <a:bodyPr wrap="square" rtlCol="0">
            <a:spAutoFit/>
          </a:bodyPr>
          <a:lstStyle/>
          <a:p>
            <a:r>
              <a:rPr lang="en-US" b="1" dirty="0" smtClean="0"/>
              <a:t>Our </a:t>
            </a:r>
            <a:r>
              <a:rPr lang="en-US" b="1" dirty="0"/>
              <a:t>Lady of the Miraculous Medal</a:t>
            </a:r>
            <a:r>
              <a:rPr lang="en-US" dirty="0"/>
              <a:t> — Mary's appearances to Catherine </a:t>
            </a:r>
            <a:r>
              <a:rPr lang="en-US" dirty="0" err="1"/>
              <a:t>Laboure</a:t>
            </a:r>
            <a:r>
              <a:rPr lang="en-US" dirty="0"/>
              <a:t> in 1830 marked the beginning of modern Marian apparitions. Mary gave Sr. Catherine the design for this medal. The words on the medal prompted clarification on the Immaculate Conception, which became dogma in 1854.</a:t>
            </a:r>
          </a:p>
        </p:txBody>
      </p:sp>
    </p:spTree>
    <p:extLst>
      <p:ext uri="{BB962C8B-B14F-4D97-AF65-F5344CB8AC3E}">
        <p14:creationId xmlns:p14="http://schemas.microsoft.com/office/powerpoint/2010/main" xmlns="" val="1140225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8200" y="1295400"/>
            <a:ext cx="2591460" cy="3571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3886200" y="2209800"/>
            <a:ext cx="4495800" cy="1754326"/>
          </a:xfrm>
          <a:prstGeom prst="rect">
            <a:avLst/>
          </a:prstGeom>
          <a:noFill/>
        </p:spPr>
        <p:txBody>
          <a:bodyPr wrap="square" rtlCol="0">
            <a:spAutoFit/>
          </a:bodyPr>
          <a:lstStyle/>
          <a:p>
            <a:r>
              <a:rPr lang="en-US" b="1" dirty="0"/>
              <a:t>Our Lady of Czestochowa, or The Black Madonna</a:t>
            </a:r>
            <a:r>
              <a:rPr lang="en-US" dirty="0"/>
              <a:t> — Poland's national shrine to Mary. Legend has it that St. Luke painted this icon on a table that Jesus built. Popes and pilgrims alike have recognized the miraculous nature of the image.</a:t>
            </a:r>
          </a:p>
        </p:txBody>
      </p:sp>
    </p:spTree>
    <p:extLst>
      <p:ext uri="{BB962C8B-B14F-4D97-AF65-F5344CB8AC3E}">
        <p14:creationId xmlns:p14="http://schemas.microsoft.com/office/powerpoint/2010/main" xmlns="" val="11925822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3445594"/>
            <a:ext cx="4572000" cy="2585323"/>
          </a:xfrm>
          <a:prstGeom prst="rect">
            <a:avLst/>
          </a:prstGeom>
        </p:spPr>
        <p:txBody>
          <a:bodyPr>
            <a:spAutoFit/>
          </a:bodyPr>
          <a:lstStyle/>
          <a:p>
            <a:r>
              <a:rPr lang="en-US" b="1" dirty="0"/>
              <a:t>Mother of Perpetual Help</a:t>
            </a:r>
            <a:r>
              <a:rPr lang="en-US" dirty="0"/>
              <a:t> — This painting shows the Madonna and Child attended by the archangels Michael and Gabriel. The angels hold instruments central to the Passion. The painting is heart breaking. The Christ Child, having glimpsed the instruments of torture, runs to His mother's protection. His right foot is bare, indicating He was so frightened He ran out of his sandal.</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600" y="1066800"/>
            <a:ext cx="2218779" cy="3124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282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33400" y="1295400"/>
            <a:ext cx="3714750" cy="4953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495800" y="2849880"/>
            <a:ext cx="3779520" cy="2834640"/>
          </a:xfrm>
          <a:prstGeom prst="rect">
            <a:avLst/>
          </a:prstGeom>
        </p:spPr>
      </p:pic>
    </p:spTree>
    <p:extLst>
      <p:ext uri="{BB962C8B-B14F-4D97-AF65-F5344CB8AC3E}">
        <p14:creationId xmlns:p14="http://schemas.microsoft.com/office/powerpoint/2010/main" xmlns="" val="206240151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1991</TotalTime>
  <Words>231</Words>
  <Application>Microsoft Office PowerPoint</Application>
  <PresentationFormat>On-screen Show (4:3)</PresentationFormat>
  <Paragraphs>37</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Waveform</vt:lpstr>
      <vt:lpstr>The Infancy Narratives cont.</vt:lpstr>
      <vt:lpstr>Words to Know</vt:lpstr>
      <vt:lpstr>Titles of Mary: </vt:lpstr>
      <vt:lpstr>  Theotokos: Means “God-bearer” Refers to Mary as the Mother of God</vt:lpstr>
      <vt:lpstr>Slide 5</vt:lpstr>
      <vt:lpstr>Slide 6</vt:lpstr>
      <vt:lpstr>Slide 7</vt:lpstr>
      <vt:lpstr>Slide 8</vt:lpstr>
      <vt:lpstr>Slide 9</vt:lpstr>
      <vt:lpstr>Slide 10</vt:lpstr>
      <vt:lpstr>Part 3: The Magnificat </vt:lpstr>
      <vt:lpstr>The Infancy Narratives contain three canticles:</vt:lpstr>
      <vt:lpstr>Quick Search</vt:lpstr>
      <vt:lpstr>Mary’s Magnificat</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 work: Look through your book/notes or talk to a friend and recall what the 3 images for the MEMBERS of the church were that we talked about last lesson.</dc:title>
  <dc:creator>Brittany</dc:creator>
  <cp:lastModifiedBy>bziarnowski</cp:lastModifiedBy>
  <cp:revision>27</cp:revision>
  <dcterms:created xsi:type="dcterms:W3CDTF">2013-09-14T19:31:49Z</dcterms:created>
  <dcterms:modified xsi:type="dcterms:W3CDTF">2013-10-22T15:22:24Z</dcterms:modified>
</cp:coreProperties>
</file>