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9D5F23D0-E90B-4E78-A0F0-3371F0D37DDA}" type="datetimeFigureOut">
              <a:rPr lang="en-US" smtClean="0"/>
              <a:pPr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05DBD9D6-86A2-45D4-B676-02DC1F0486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aGMM2Jn6cM" TargetMode="External"/><Relationship Id="rId2" Type="http://schemas.openxmlformats.org/officeDocument/2006/relationships/hyperlink" Target="http://www.youtube.com/watch?v=U2zxgbTJTf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905000"/>
            <a:ext cx="7117180" cy="2590800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Good Morning! Please turn in your homework and prepare for class!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3152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Prizes for winning essays: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place: $1,000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place: $300 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place: $150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9165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Pope Francis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9908" y="19812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20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Pope Francis…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first pope from the Americas</a:t>
            </a:r>
          </a:p>
          <a:p>
            <a:r>
              <a:rPr lang="en-US" dirty="0" smtClean="0"/>
              <a:t>Is the first Pope from the Jesuit order</a:t>
            </a:r>
          </a:p>
          <a:p>
            <a:r>
              <a:rPr lang="en-US" dirty="0" smtClean="0"/>
              <a:t>Is the first Pope to take the name Francis</a:t>
            </a:r>
          </a:p>
          <a:p>
            <a:r>
              <a:rPr lang="en-US" dirty="0" smtClean="0"/>
              <a:t>Has a strong devotion to Mary</a:t>
            </a:r>
          </a:p>
          <a:p>
            <a:r>
              <a:rPr lang="en-US" dirty="0" smtClean="0"/>
              <a:t>Loves to visit the poor</a:t>
            </a:r>
          </a:p>
          <a:p>
            <a:r>
              <a:rPr lang="en-US" dirty="0" smtClean="0"/>
              <a:t>Loves soccer</a:t>
            </a:r>
          </a:p>
          <a:p>
            <a:r>
              <a:rPr lang="en-US" dirty="0" smtClean="0"/>
              <a:t>Speaks: Spanish, Italian, English, French,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and German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4594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pe Francis Qu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5829300" cy="5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619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2438400"/>
            <a:ext cx="5486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Pope Mobile </a:t>
            </a:r>
            <a:endParaRPr lang="en-US" dirty="0">
              <a:hlinkClick r:id="rId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85842" y="3244334"/>
            <a:ext cx="3772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hlinkClick r:id="rId3"/>
              </a:rPr>
              <a:t>Pope washing the feet of teens</a:t>
            </a:r>
            <a:endParaRPr lang="en-US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7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38250"/>
            <a:ext cx="70104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03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Essay Assignment: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Holy Father, Pope Francis, has inspired us—through words and deeds, to follow Jesus in serving the poor.</a:t>
            </a:r>
          </a:p>
          <a:p>
            <a:r>
              <a:rPr lang="en-US" dirty="0" smtClean="0"/>
              <a:t>Write an essay explaining what it means to serve the poor and how you see it happening—or not happening—in our world. </a:t>
            </a:r>
          </a:p>
          <a:p>
            <a:pPr lvl="1"/>
            <a:r>
              <a:rPr lang="en-US" dirty="0" smtClean="0"/>
              <a:t>Give examples from your own life or lives of people you know or have heard about. (Examples MUST be true)</a:t>
            </a:r>
          </a:p>
          <a:p>
            <a:pPr lvl="1"/>
            <a:r>
              <a:rPr lang="en-US" dirty="0" smtClean="0"/>
              <a:t>Length- 500-700 words</a:t>
            </a:r>
          </a:p>
          <a:p>
            <a:pPr lvl="1"/>
            <a:r>
              <a:rPr lang="en-US" dirty="0" smtClean="0"/>
              <a:t>Pages must be typed and double-spaced, and stapled.</a:t>
            </a:r>
          </a:p>
          <a:p>
            <a:pPr lvl="1"/>
            <a:r>
              <a:rPr lang="en-US" dirty="0" smtClean="0"/>
              <a:t>Spelling </a:t>
            </a:r>
            <a:r>
              <a:rPr lang="en-US" smtClean="0"/>
              <a:t>and </a:t>
            </a:r>
            <a:r>
              <a:rPr lang="en-US" smtClean="0"/>
              <a:t>grammar </a:t>
            </a:r>
            <a:r>
              <a:rPr lang="en-US" dirty="0" smtClean="0"/>
              <a:t>COUNT.</a:t>
            </a:r>
          </a:p>
        </p:txBody>
      </p:sp>
    </p:spTree>
    <p:extLst>
      <p:ext uri="{BB962C8B-B14F-4D97-AF65-F5344CB8AC3E}">
        <p14:creationId xmlns:p14="http://schemas.microsoft.com/office/powerpoint/2010/main" xmlns="" val="225385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Essay Assignment: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need a cover page which looks like this: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Your name and grade</a:t>
            </a:r>
          </a:p>
          <a:p>
            <a:pPr marL="0" indent="0">
              <a:buNone/>
            </a:pPr>
            <a:r>
              <a:rPr lang="en-US" dirty="0" smtClean="0"/>
              <a:t>St. Amelia School</a:t>
            </a:r>
          </a:p>
          <a:p>
            <a:pPr marL="0" indent="0">
              <a:buNone/>
            </a:pPr>
            <a:r>
              <a:rPr lang="en-US" dirty="0" smtClean="0"/>
              <a:t>2999 </a:t>
            </a:r>
            <a:r>
              <a:rPr lang="en-US" dirty="0" err="1" smtClean="0"/>
              <a:t>Eggert</a:t>
            </a:r>
            <a:r>
              <a:rPr lang="en-US" dirty="0" smtClean="0"/>
              <a:t> Rd. Tonawanda, NY 14150</a:t>
            </a:r>
          </a:p>
          <a:p>
            <a:pPr marL="0" indent="0">
              <a:buNone/>
            </a:pPr>
            <a:r>
              <a:rPr lang="en-US" dirty="0" smtClean="0"/>
              <a:t>(716) 836-2230</a:t>
            </a:r>
          </a:p>
          <a:p>
            <a:pPr marL="0" indent="0">
              <a:buNone/>
            </a:pPr>
            <a:r>
              <a:rPr lang="en-US" dirty="0" smtClean="0"/>
              <a:t>Miss </a:t>
            </a:r>
            <a:r>
              <a:rPr lang="en-US" dirty="0" err="1" smtClean="0"/>
              <a:t>Ziarnowski</a:t>
            </a:r>
            <a:r>
              <a:rPr lang="en-US" dirty="0" smtClean="0"/>
              <a:t>, bziarnowski@stameliaschool.org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57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Essay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Outline due October 17</a:t>
            </a:r>
            <a:r>
              <a:rPr lang="en-US" baseline="30000" dirty="0" smtClean="0"/>
              <a:t>th</a:t>
            </a:r>
            <a:r>
              <a:rPr lang="en-US" dirty="0" smtClean="0"/>
              <a:t>/18</a:t>
            </a:r>
            <a:r>
              <a:rPr lang="en-US" baseline="30000" dirty="0" smtClean="0"/>
              <a:t>th</a:t>
            </a:r>
            <a:endParaRPr lang="en-US" dirty="0" smtClean="0"/>
          </a:p>
          <a:p>
            <a:r>
              <a:rPr lang="en-US" dirty="0" smtClean="0"/>
              <a:t>Rough draft due October 24</a:t>
            </a:r>
            <a:r>
              <a:rPr lang="en-US" baseline="30000" dirty="0" smtClean="0"/>
              <a:t>th</a:t>
            </a:r>
            <a:r>
              <a:rPr lang="en-US" dirty="0" smtClean="0"/>
              <a:t>/25</a:t>
            </a:r>
            <a:r>
              <a:rPr lang="en-US" baseline="30000" dirty="0" smtClean="0"/>
              <a:t>th</a:t>
            </a:r>
            <a:endParaRPr lang="en-US" dirty="0" smtClean="0"/>
          </a:p>
          <a:p>
            <a:r>
              <a:rPr lang="en-US" dirty="0" smtClean="0"/>
              <a:t>Peer editing October 29/30</a:t>
            </a:r>
          </a:p>
          <a:p>
            <a:r>
              <a:rPr lang="en-US" dirty="0" smtClean="0"/>
              <a:t>Final draft due Oct 31/Nov 1st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2625861"/>
      </p:ext>
    </p:extLst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TC102455610[[fn=Autumn]]</Template>
  <TotalTime>274</TotalTime>
  <Words>226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Autumn</vt:lpstr>
      <vt:lpstr>  Good Morning! Please turn in your homework and prepare for class! </vt:lpstr>
      <vt:lpstr>Pope Francis </vt:lpstr>
      <vt:lpstr>Pope Francis…</vt:lpstr>
      <vt:lpstr>Slide 4</vt:lpstr>
      <vt:lpstr>Slide 5</vt:lpstr>
      <vt:lpstr>Slide 6</vt:lpstr>
      <vt:lpstr>Essay Assignment:</vt:lpstr>
      <vt:lpstr>Essay Assignment:</vt:lpstr>
      <vt:lpstr>Essay Assignment</vt:lpstr>
      <vt:lpstr>Prizes for winning essays: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Pope Francis </dc:title>
  <dc:creator>Brittany</dc:creator>
  <cp:lastModifiedBy>bziarnowski</cp:lastModifiedBy>
  <cp:revision>15</cp:revision>
  <dcterms:created xsi:type="dcterms:W3CDTF">2013-09-22T19:13:29Z</dcterms:created>
  <dcterms:modified xsi:type="dcterms:W3CDTF">2013-09-24T11:05:29Z</dcterms:modified>
</cp:coreProperties>
</file>