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57" r:id="rId4"/>
    <p:sldId id="260" r:id="rId5"/>
    <p:sldId id="259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BB063-E139-489A-B3C4-8C2D3DD47BD7}" type="datetimeFigureOut">
              <a:rPr lang="en-US" smtClean="0"/>
              <a:t>9/22/2013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3A9C5-0CD9-4781-B952-DA331221F6A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BB063-E139-489A-B3C4-8C2D3DD47BD7}" type="datetimeFigureOut">
              <a:rPr lang="en-US" smtClean="0"/>
              <a:t>9/22/2013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3A9C5-0CD9-4781-B952-DA331221F6A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BB063-E139-489A-B3C4-8C2D3DD47BD7}" type="datetimeFigureOut">
              <a:rPr lang="en-US" smtClean="0"/>
              <a:t>9/22/2013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3A9C5-0CD9-4781-B952-DA331221F6A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BB063-E139-489A-B3C4-8C2D3DD47BD7}" type="datetimeFigureOut">
              <a:rPr lang="en-US" smtClean="0"/>
              <a:t>9/22/2013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3A9C5-0CD9-4781-B952-DA331221F6A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BB063-E139-489A-B3C4-8C2D3DD47BD7}" type="datetimeFigureOut">
              <a:rPr lang="en-US" smtClean="0"/>
              <a:t>9/22/2013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3A9C5-0CD9-4781-B952-DA331221F6A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BB063-E139-489A-B3C4-8C2D3DD47BD7}" type="datetimeFigureOut">
              <a:rPr lang="en-US" smtClean="0"/>
              <a:t>9/22/2013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3A9C5-0CD9-4781-B952-DA331221F6A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BB063-E139-489A-B3C4-8C2D3DD47BD7}" type="datetimeFigureOut">
              <a:rPr lang="en-US" smtClean="0"/>
              <a:t>9/22/2013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3A9C5-0CD9-4781-B952-DA331221F6A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BB063-E139-489A-B3C4-8C2D3DD47BD7}" type="datetimeFigureOut">
              <a:rPr lang="en-US" smtClean="0"/>
              <a:t>9/22/2013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3A9C5-0CD9-4781-B952-DA331221F6A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BB063-E139-489A-B3C4-8C2D3DD47BD7}" type="datetimeFigureOut">
              <a:rPr lang="en-US" smtClean="0"/>
              <a:t>9/22/2013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3A9C5-0CD9-4781-B952-DA331221F6A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BB063-E139-489A-B3C4-8C2D3DD47BD7}" type="datetimeFigureOut">
              <a:rPr lang="en-US" smtClean="0"/>
              <a:t>9/22/2013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3A9C5-0CD9-4781-B952-DA331221F6A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BB063-E139-489A-B3C4-8C2D3DD47BD7}" type="datetimeFigureOut">
              <a:rPr lang="en-US" smtClean="0"/>
              <a:t>9/22/2013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3A9C5-0CD9-4781-B952-DA331221F6AA}" type="slidenum">
              <a:rPr lang="en-US" smtClean="0"/>
              <a:t>‹#›</a:t>
            </a:fld>
            <a:endParaRPr lang="en-US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817BB063-E139-489A-B3C4-8C2D3DD47BD7}" type="datetimeFigureOut">
              <a:rPr lang="en-US" smtClean="0"/>
              <a:t>9/22/2013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0453A9C5-0CD9-4781-B952-DA331221F6AA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0600" y="2057400"/>
            <a:ext cx="7117180" cy="1470025"/>
          </a:xfrm>
        </p:spPr>
        <p:txBody>
          <a:bodyPr/>
          <a:lstStyle/>
          <a:p>
            <a:pPr algn="ctr"/>
            <a:r>
              <a:rPr lang="en-US" dirty="0" smtClean="0"/>
              <a:t>Good Morning! Please take out your Bibles </a:t>
            </a:r>
            <a:r>
              <a:rPr lang="en-US" dirty="0" smtClean="0">
                <a:sym typeface="Wingdings" pitchFamily="2" charset="2"/>
              </a:rPr>
              <a:t>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22130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The fruit of silence is prayer, the fruit of prayer is faith, the fruit of faith is love, the fruit of love is service, the fruit of service is peace. ~Mother Teresa</a:t>
            </a:r>
          </a:p>
        </p:txBody>
      </p:sp>
    </p:spTree>
    <p:extLst>
      <p:ext uri="{BB962C8B-B14F-4D97-AF65-F5344CB8AC3E}">
        <p14:creationId xmlns:p14="http://schemas.microsoft.com/office/powerpoint/2010/main" val="40743680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743200"/>
            <a:ext cx="7125113" cy="924475"/>
          </a:xfrm>
        </p:spPr>
        <p:txBody>
          <a:bodyPr/>
          <a:lstStyle/>
          <a:p>
            <a:pPr algn="ctr"/>
            <a:r>
              <a:rPr lang="en-US" dirty="0" smtClean="0"/>
              <a:t>See Matthew 25: 31-46</a:t>
            </a:r>
            <a:endParaRPr lang="en-US" dirty="0"/>
          </a:p>
        </p:txBody>
      </p:sp>
      <p:pic>
        <p:nvPicPr>
          <p:cNvPr id="1026" name="Picture 2" descr="C:\Users\Brittany\AppData\Local\Microsoft\Windows\Temporary Internet Files\Content.IE5\JDW7YSZK\MP900384758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9720" y="4191000"/>
            <a:ext cx="1706880" cy="1819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36745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29054"/>
            <a:ext cx="7125113" cy="924475"/>
          </a:xfrm>
        </p:spPr>
        <p:txBody>
          <a:bodyPr/>
          <a:lstStyle/>
          <a:p>
            <a:pPr algn="ctr"/>
            <a:r>
              <a:rPr lang="en-US" dirty="0" smtClean="0"/>
              <a:t>The Corporal Works of Mercy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Kind acts by which we help our neighbors with their everyday material needs. These include: feeding the hungry, finding a home for the homeless, clothing the naked, visiting the sick and those in prison, giving alms to the poor, and burying the dead.</a:t>
            </a:r>
            <a:endParaRPr lang="en-US" dirty="0"/>
          </a:p>
        </p:txBody>
      </p:sp>
      <p:pic>
        <p:nvPicPr>
          <p:cNvPr id="2050" name="Picture 2" descr="C:\Users\Brittany\AppData\Local\Microsoft\Windows\Temporary Internet Files\Content.IE5\SHPN3KEY\MC900359019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228600"/>
            <a:ext cx="1103681" cy="1800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Brittany\AppData\Local\Microsoft\Windows\Temporary Internet Files\Content.IE5\EPVWBJIU\MP900427635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4800600"/>
            <a:ext cx="1819422" cy="1807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9233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590800"/>
            <a:ext cx="7117178" cy="1468800"/>
          </a:xfrm>
        </p:spPr>
        <p:txBody>
          <a:bodyPr/>
          <a:lstStyle/>
          <a:p>
            <a:pPr algn="ctr"/>
            <a:r>
              <a:rPr lang="en-US" dirty="0" smtClean="0"/>
              <a:t>Please work together in groups to complete “A Call to Service”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 smtClean="0"/>
              <a:t>Ensure all names of group members are on sheet to be turned 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23857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600200" y="1676400"/>
            <a:ext cx="5791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Homework:</a:t>
            </a:r>
          </a:p>
          <a:p>
            <a:endParaRPr lang="en-US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Read Galatians 6: 1-10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Read </a:t>
            </a:r>
            <a:r>
              <a:rPr lang="en-US" dirty="0" err="1" smtClean="0"/>
              <a:t>Phillippians</a:t>
            </a:r>
            <a:r>
              <a:rPr lang="en-US" dirty="0" smtClean="0"/>
              <a:t> 2:3-4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Read Colossians 3:16-17</a:t>
            </a:r>
          </a:p>
          <a:p>
            <a:pPr marL="285750" indent="-285750">
              <a:buFont typeface="Arial" pitchFamily="34" charset="0"/>
              <a:buChar char="•"/>
            </a:pPr>
            <a:endParaRPr lang="en-US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Write a paragraph (3-5 sentences) describing the attitude needed for Christian service.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5233516"/>
      </p:ext>
    </p:extLst>
  </p:cSld>
  <p:clrMapOvr>
    <a:masterClrMapping/>
  </p:clrMapOvr>
</p:sld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TC102455596[[fn=Spring]]</Template>
  <TotalTime>30</TotalTime>
  <Words>162</Words>
  <Application>Microsoft Office PowerPoint</Application>
  <PresentationFormat>On-screen Show (4:3)</PresentationFormat>
  <Paragraphs>14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Spring</vt:lpstr>
      <vt:lpstr>Good Morning! Please take out your Bibles </vt:lpstr>
      <vt:lpstr>The fruit of silence is prayer, the fruit of prayer is faith, the fruit of faith is love, the fruit of love is service, the fruit of service is peace. ~Mother Teresa</vt:lpstr>
      <vt:lpstr>See Matthew 25: 31-46</vt:lpstr>
      <vt:lpstr>The Corporal Works of Mercy</vt:lpstr>
      <vt:lpstr>Please work together in groups to complete “A Call to Service” </vt:lpstr>
      <vt:lpstr>PowerPoint Presentation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Good Morning! Please take out your Bibles </dc:title>
  <dc:creator>Brittany</dc:creator>
  <cp:lastModifiedBy>Brittany</cp:lastModifiedBy>
  <cp:revision>11</cp:revision>
  <dcterms:created xsi:type="dcterms:W3CDTF">2013-09-22T22:46:02Z</dcterms:created>
  <dcterms:modified xsi:type="dcterms:W3CDTF">2013-09-22T23:19:08Z</dcterms:modified>
</cp:coreProperties>
</file>