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898BFB4-FCA7-45BF-AD59-17FB8C70496C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72EC17D-D4B5-49E1-B577-E70B5705E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057400"/>
            <a:ext cx="7117180" cy="1470025"/>
          </a:xfrm>
        </p:spPr>
        <p:txBody>
          <a:bodyPr/>
          <a:lstStyle/>
          <a:p>
            <a:pPr algn="ctr"/>
            <a:r>
              <a:rPr lang="en-US" dirty="0" smtClean="0"/>
              <a:t>Good Morning! Please take out your Bibles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56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3124200"/>
            <a:ext cx="7117180" cy="2133600"/>
          </a:xfrm>
        </p:spPr>
        <p:txBody>
          <a:bodyPr/>
          <a:lstStyle/>
          <a:p>
            <a:r>
              <a:rPr lang="en-US" dirty="0" smtClean="0"/>
              <a:t>The fruit of silence is prayer, the fruit of prayer is faith, the fruit of faith is love, the fruit of love is service, the fruit of service is peace. ~Mother Teresa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8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Matthew 5: 1-12</a:t>
            </a:r>
            <a:endParaRPr lang="en-US" dirty="0"/>
          </a:p>
        </p:txBody>
      </p:sp>
      <p:pic>
        <p:nvPicPr>
          <p:cNvPr id="1026" name="Picture 2" descr="C:\Users\Brittany\AppData\Local\Microsoft\Windows\Temporary Internet Files\Content.IE5\EPVWBJIU\MP90040013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68424"/>
            <a:ext cx="2286000" cy="312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29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Beatitudes: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set of guidelines for </a:t>
            </a:r>
            <a:r>
              <a:rPr lang="en-US" dirty="0" err="1" smtClean="0"/>
              <a:t>Christlike</a:t>
            </a:r>
            <a:r>
              <a:rPr lang="en-US" dirty="0" smtClean="0"/>
              <a:t> living that will make us happy and lead us to eternal life.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46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Beatitudes: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Blessed are the poor in spirit, for theirs is the kingdom of heaven</a:t>
            </a:r>
          </a:p>
          <a:p>
            <a:r>
              <a:rPr lang="en-US" dirty="0" smtClean="0"/>
              <a:t>Blessed are they who mourn for they will be comforted</a:t>
            </a:r>
          </a:p>
          <a:p>
            <a:r>
              <a:rPr lang="en-US" dirty="0" smtClean="0"/>
              <a:t>Blessed are the meek, for they will inherit the land</a:t>
            </a:r>
          </a:p>
          <a:p>
            <a:r>
              <a:rPr lang="en-US" dirty="0" smtClean="0"/>
              <a:t>Blessed are they who hunger and thirst for righteousness, for they will be satisfied</a:t>
            </a:r>
          </a:p>
          <a:p>
            <a:r>
              <a:rPr lang="en-US" dirty="0" smtClean="0"/>
              <a:t>Blessed are the merciful for they will be shown mercy</a:t>
            </a:r>
          </a:p>
          <a:p>
            <a:r>
              <a:rPr lang="en-US" dirty="0" smtClean="0"/>
              <a:t>Blessed are the clean of heart, for they will see God</a:t>
            </a:r>
          </a:p>
          <a:p>
            <a:r>
              <a:rPr lang="en-US" dirty="0" smtClean="0"/>
              <a:t>Blessed are the peacemakers, for they will be called children of God</a:t>
            </a:r>
          </a:p>
          <a:p>
            <a:r>
              <a:rPr lang="en-US" dirty="0" smtClean="0"/>
              <a:t>Blessed are those who are persecuted for the sake of righteousness, for theirs is the kingdom of heaven.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4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514600"/>
            <a:ext cx="7117178" cy="1468800"/>
          </a:xfrm>
        </p:spPr>
        <p:txBody>
          <a:bodyPr/>
          <a:lstStyle/>
          <a:p>
            <a:pPr algn="ctr"/>
            <a:r>
              <a:rPr lang="en-US" dirty="0" smtClean="0"/>
              <a:t>As a group, work together to answer questions on assigned Beatitude.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Please ensure that the name of every person in your group is on your </a:t>
            </a:r>
            <a:r>
              <a:rPr lang="en-US" dirty="0" smtClean="0"/>
              <a:t>paper to be turned 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1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TC102455596[[fn=Spring]]</Template>
  <TotalTime>57</TotalTime>
  <Words>215</Words>
  <Application>Microsoft Office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Spring</vt:lpstr>
      <vt:lpstr>Good Morning! Please take out your Bibles </vt:lpstr>
      <vt:lpstr>The fruit of silence is prayer, the fruit of prayer is faith, the fruit of faith is love, the fruit of love is service, the fruit of service is peace. ~Mother Teresa</vt:lpstr>
      <vt:lpstr>See Matthew 5: 1-12</vt:lpstr>
      <vt:lpstr>The Beatitudes:</vt:lpstr>
      <vt:lpstr>The Beatitudes:</vt:lpstr>
      <vt:lpstr>As a group, work together to answer questions on assigned Beatitude.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fruit of silence is prayer, the fruit of prayer is faith, the fruit of faith is love, the fruit of love is service, the fruit of service is peace. ~Mother Teresa</dc:title>
  <dc:creator>Brittany</dc:creator>
  <cp:lastModifiedBy>Brittany</cp:lastModifiedBy>
  <cp:revision>6</cp:revision>
  <dcterms:created xsi:type="dcterms:W3CDTF">2013-09-22T22:09:36Z</dcterms:created>
  <dcterms:modified xsi:type="dcterms:W3CDTF">2013-09-22T23:14:45Z</dcterms:modified>
</cp:coreProperties>
</file>