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9F872-EB1E-4441-802D-DCC095637E1C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198F-D316-4EC2-915E-2C82126F15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9F872-EB1E-4441-802D-DCC095637E1C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198F-D316-4EC2-915E-2C82126F15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9F872-EB1E-4441-802D-DCC095637E1C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198F-D316-4EC2-915E-2C82126F15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9F872-EB1E-4441-802D-DCC095637E1C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198F-D316-4EC2-915E-2C82126F15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9F872-EB1E-4441-802D-DCC095637E1C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198F-D316-4EC2-915E-2C82126F15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9F872-EB1E-4441-802D-DCC095637E1C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198F-D316-4EC2-915E-2C82126F15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9F872-EB1E-4441-802D-DCC095637E1C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198F-D316-4EC2-915E-2C82126F15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9F872-EB1E-4441-802D-DCC095637E1C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198F-D316-4EC2-915E-2C82126F15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9F872-EB1E-4441-802D-DCC095637E1C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198F-D316-4EC2-915E-2C82126F15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9F872-EB1E-4441-802D-DCC095637E1C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198F-D316-4EC2-915E-2C82126F15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9F872-EB1E-4441-802D-DCC095637E1C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492198F-D316-4EC2-915E-2C82126F15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439F872-EB1E-4441-802D-DCC095637E1C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492198F-D316-4EC2-915E-2C82126F155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Good </a:t>
            </a:r>
            <a:r>
              <a:rPr lang="en-US" dirty="0" smtClean="0"/>
              <a:t>Afternoon!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/>
              <a:t>Please turn in HW and take out Bibles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Last time we examined and discussed examples of Jesus’ humanity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/>
              <a:t>…Today we will look at his human friendships and discuss ways we can build and maintain a friendship with Him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38862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“A faithful friend is a sturdy shelter; he who finds one finds a treasure.” (</a:t>
            </a:r>
            <a:r>
              <a:rPr lang="en-US" dirty="0" err="1" smtClean="0"/>
              <a:t>Sirach</a:t>
            </a:r>
            <a:r>
              <a:rPr lang="en-US" dirty="0" smtClean="0"/>
              <a:t> 6:14)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A true friend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Unselfish</a:t>
            </a:r>
          </a:p>
          <a:p>
            <a:r>
              <a:rPr lang="en-US" dirty="0" smtClean="0"/>
              <a:t>Kind</a:t>
            </a:r>
          </a:p>
          <a:p>
            <a:r>
              <a:rPr lang="en-US" dirty="0" smtClean="0"/>
              <a:t>Genuine</a:t>
            </a:r>
          </a:p>
          <a:p>
            <a:r>
              <a:rPr lang="en-US" dirty="0" smtClean="0"/>
              <a:t>Honest</a:t>
            </a:r>
          </a:p>
          <a:p>
            <a:r>
              <a:rPr lang="en-US" dirty="0" smtClean="0"/>
              <a:t>Trustworthy</a:t>
            </a:r>
          </a:p>
          <a:p>
            <a:r>
              <a:rPr lang="en-US" dirty="0" smtClean="0"/>
              <a:t>Loyal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Who were some of the people that Jesus was close to?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Peter</a:t>
            </a:r>
          </a:p>
          <a:p>
            <a:r>
              <a:rPr lang="en-US" dirty="0" smtClean="0"/>
              <a:t>James</a:t>
            </a:r>
          </a:p>
          <a:p>
            <a:r>
              <a:rPr lang="en-US" dirty="0" smtClean="0"/>
              <a:t>John</a:t>
            </a:r>
          </a:p>
          <a:p>
            <a:r>
              <a:rPr lang="en-US" dirty="0" smtClean="0"/>
              <a:t>Lazarus</a:t>
            </a:r>
          </a:p>
          <a:p>
            <a:r>
              <a:rPr lang="en-US" dirty="0" smtClean="0"/>
              <a:t>Martha</a:t>
            </a:r>
          </a:p>
          <a:p>
            <a:r>
              <a:rPr lang="en-US" dirty="0" smtClean="0"/>
              <a:t>Mary</a:t>
            </a:r>
          </a:p>
          <a:p>
            <a:r>
              <a:rPr lang="en-US" dirty="0" smtClean="0"/>
              <a:t>Mary </a:t>
            </a:r>
            <a:r>
              <a:rPr lang="en-US" dirty="0" err="1" smtClean="0"/>
              <a:t>Magdelene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447800"/>
            <a:ext cx="6858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“Look, I am standing at the door, knocking. If one of you hears me calling and opens the door, I will come in to share a meal at that person’s side.” (Rev. 3:20)</a:t>
            </a:r>
            <a:endParaRPr lang="en-US" sz="3600" dirty="0"/>
          </a:p>
        </p:txBody>
      </p:sp>
      <p:sp>
        <p:nvSpPr>
          <p:cNvPr id="1026" name="AutoShape 2" descr="data:image/jpeg;base64,/9j/4AAQSkZJRgABAQAAAQABAAD/2wCEAAkGBxQTEhUUExQVFRUXGBgYGBgXFxcXFxUaFxcXHBcVFxQcHCggGBwlHBUUITEhJSkrLi4uFx8zODMsNygtLiwBCgoKDg0OGhAQGywkHyQsLywsLCwsLCwsLCwsLCwsLCwsLCwsLCwsLCwsLCwsLCwsLCwsLCwsLCwsLCwsLCwsLP/AABEIAOwA1QMBIgACEQEDEQH/xAAbAAABBQEBAAAAAAAAAAAAAAAAAQMEBQYCB//EADkQAAEDAgQEBAUDAgYDAQAAAAEAAhEDIQQFMUESUWFxIoGR8AYTobHBMtHhI0IUJFJicvEHgpKy/8QAGAEAAwEBAAAAAAAAAAAAAAAAAAEDAgT/xAAkEQACAgIDAAICAwEAAAAAAAAAAQIRAyESMUEiYQRRExSxcf/aAAwDAQACEQMRAD8AxaAhAXEaBCEAIGBQuuFBagDlC6DV0EAcNCUhdhiV7EANwgBOltl0GdEAMlvuEkKTwLiJQAwUEJ4U0jmIAZQui1coAEJYSIEAQlSIAEISIAVCEIARwQkcUqBioR73QgACdb71TY5J2m2LpMaT8O/lbrm+6V+nFczqAuqbRqWuPUaD6flNL0y2JTocWi7qYYtKscPH+6PLyT78M0mAHQdDb2LymlsNUVBEdkCnMaq5ZgTMATCkjKHOOw8+SNejUWUApmY07p5sjb+OoVy/JHjVpjoNFHrYeAQQT75IST6E012VlQQAbGeX5XNIDft6qTEQ4s4gPQ+iXFtPEbiQ0RvPIe+SdMRDqASQP+/NMPeU7VE3AXLMK52gMo4j5DBKSE6+i5puFwWo4sLFaxI5icYISvKVDIxCA1OBq6LOSKAZISQnS1cEJAcISlIgBQEJAUIARKEICAOmu8lKY+ABvz6KLwp00yYDR0SYx+o8Oi1uX5U3BGGmBy3MR20URtAlvC7wxrzKkMwhJ1uOog+R+yTa6sbxy48q0WrKfEOMWAuYE37J0uAHEXCAOUQolN5AiJ+ig53WLaETdx+icPszG7IuYfER0YIH1PdVgzWru53qq8p2kCeqt/Gu2b5M0eW/EbxYyeswR6BaLD52yraqJbz/ALx5xDlhsJRJMDU2Gi1WV/B1V/im/wBFzThFPRWO1ss6mCbUaTQqcYbMtIhwHON1TVg2bybQI2PPyVnRymrhK9LiJh5I1t1HmFHxrWitYSJ0NuwVMUnJtMjkiltFbQpODTyda8HlJHLRX+WYYkXAtaRr2I7QrDK8tp1WwREHtOl49Lq+o5cGtAuY3K7MKT2RaMlisp4jIsVWZtkpDS4Cw93XoJwY5KszmiAwiSLXTyRjVsaR5o07FTcLSDguMbQ4XlSsmZLiDyXN0NDbsJvEKK8Ae/qrzHNjaRuqXEAQSs2maehmN0w5P/MnYwmSUUKxshchdvK4WRsQpUBCBAlCRK1Ax2mBv75p9xiYGvMJmkfLqV3VdIA1Jm/Lsssd0TcHiWlpLoudv5Vg1vEW8LYtP6fFbcFUuAxIaWyyQD0kk6a2WqpEk62i3S2xCXD0rC5xqyNQocRPG4E8i65+l1mfiJ/9UgfpCvsdVFOm6w1sdxbZYys8ucT13Vltk1GhddB5lPUGQdeiap1YGikYE+NpN7rb6BdmxyDJ2gte+G8pI9St7lGJp7VGTyDgsxUpcdNvC1r7aG34UbLMqe2p8x7BTFvCDM8zOy407dnS46o0vxoWllHhLXPbVDuGbxBlZTOGt+YA2ZOxOggW/CtM2wbqVXi8MOdUcLeLh4W8IJ6SY81SNlz5Ikyq4k+VkMrSVGw+HcMGtjWb/ay0HAqXKHsYN/ur6F1YrSdEv+lbjZ0ErL/EGJJIB991tq9OWmDdZnNsLIl0T6rOS72PVGNzUNLpHIIylnigQTr5bp/H0eH0n1TGCsZHVRZn0XMKRbyn3CrmCxlXFZ0/bnNlWYmB17BJGn+yK+nH39eiiOCn1yIncKC+Sti0uhkpEpXKyMCUIchIQqAhCAOw7RSaDpMm0X2P0UMlTMG8RB3CTGW+DpGow3YREtsBfkRGuqnYOoAIe58i3IRPPdU+BrsaDTdUIBPLnzT+Hy+pwuax0zo4zIU+rsatsi/EuYU3NLGkkg/UbLMk297qzzHJajHQQSdZ81XVqLgbiCrwcfGbapHQbuVLwBHEDy0UanaynOoFgDwLLcpeBGPpvcnxIDAeIADWTACbzH4kbxhrQ54j+0eqxdDES5oJhs3Wrw+MpfOphjGBp1meRkarkcOL2XUr2Tc3zX5jabhoWR6EqDlwLnSNPyusYP0tiAGiBte/5KXLWnit6bq+O+JzZHczQYOoRB3H1Wlwby5gMys7SpTGy0uAplrQFROmJbOyqnGsZzVjmFQhpEKgeLolKwaKHOaQ4oHJRMFhIPE7wtvc2BUv4jxbaUON3EeFvPqeQCxmZ5w6oCC6duQHQDZRdvUQUV2zSljXHwVGSbXkT0E6pMZlb2iS23MaFZXKcbD4MRHvsvRvh3MbAOuzQqOTJPE99FFjjJaMNjDBvook2mIW9+L8hbHzKYtuOXXssLimX6D3CtGafRJqmRHFC6c2FytCEchdNSJACAkSoAVK0naZXCl4Jt0MZb5Pl03eZP2WywWFAAhUeUUlqcGyylJlEhjE4EO1CzOafCvFJbqNufYrbupp0Ut1mvTdnkFfKH0yCQdfuNFr8syjjpAFm0HRaTMcra4ExtP/AM/xKkZbQc0CClJubp+DUuPRiav/AI5qv4nUyG2kA7nkITmB/wDH9cPbxvaBsRO4mPSV6DiMQ5jCSdBbupWIdFNjuRZ+G/lbuVdmb30ZDNfhyo0cbfGGiCALtjpv3VFhjwvB0g+evJeqlsFZj4oygA/NpiN3t2/5Dz1VE6VEpK9nWDAME3BuFbUatlnctcQBJlWxJgEK3YRdD2OxAiFnsViQ0OcdACVKxLzuqbNmcVNwHQ+QKxJcYtjXylRhM8x7qtRxPaOQ2CrDTV5Sy8Oc4d/4Uc4B0kRca/unCcUqKSxvsh0MNoVq8gq8JLek3+o/PqqTDsI199CplBhglhkg6biVzfkfJUUxxrZucFieNj6btLgdiJjy/C8/zSkA5wjcj6rV4DFXg2MT6Nv9ZWWzKoHPcepUPx7ujGVFU9Nyu6huuAu05wlCIQgAQhCAFCn4JuigNCtstp6JM0jXZPSsFpsNhrKn+H6UiFp8OxR7ZRDQp2+6cosiBzMKW5lwdoh3TqnThvCehB/H5VVFtCbGDh5EHsext+VU4IOYS07fhaRrPqFW4yjDz1uk41sLsrM3rSyFY49/+WP/AKf/AKaVUZlyU91Tiwk9Gg+TgPwpOW6+jdaRcTMFMYtoc8NOhbB85ldYQyxvb7JkP4qx6fgKjlcUZrZmS35by12xhT245sdUz8YjgDa0bhrvrB/CzWBxjnBzncPCLt4SZjq1UWSidF7inTsoYHTuhjjY7J2pjWtMO5LbkqBIz78I1oFQh3heWu4dQ2bOHOJuFcYvK/mtP9PgezQzPH/C7oVBxWu1x4uk24gfQKRk2ZGq0lwhwc5pgQ2xMEdxC4pL07cU7bTMVjm8O0FP5LhajzNNs8UEd4Ij1urjP8p43y0gAtMnrIj7lWXw1g/ksa3Xc+aXJONejkqZn8SfkPfxGahtbRs6nvCzGKqSStn8Y5a41fmNBIcJMbELFYqnBVccUjkm77Ir0kpSkVyYAoSFCQhUBIhAHbFeZSyYVHT1WiyRt1mRqJucjZELVChIkarO5Syy0eFqhRXZTwdww2O6mU6diOkdxsuA0HROh+/L7LqhRNnHDZVmbtuD0n63+4U75148lBzZ8Bp6kHs4fwibQ0Z7GumV3luJmhXZuwtd5OI/Id6qLXMEg63UTJ3/AOYeybVaLm+fh4T6/dck2uSf0y6WjX5fU8A6EqLk7+Ivd1P7/lNYSt/TeP8AaVIyVkNPcrEJXxQmuzvNMEK9CpTO7THcXH1C83wbmtB4nFgADTexHUQvUsKYXj2cVwMTWa2OE1Hi+kcRgdpV+0RkW1HEMaJYeKSYMRpzHNQa2LlwDtSDHkmMHVY1pAtJsNQTFyOSHMAETe5t11CTknoaLfB1gBBN9lfZHBa4HwsaLxuTpB5rEOq8MAH19dVtsnkUmbFw4j56fSFnLSha7NIafhHOdxXDdg46d4FypDXhm8nkLAdZXeIq2VPi6l48z+AuK2W5uWjrMswJuIjz+6x2eGTxAd1qcWQWrJZiYBC68aadkpqiqKRCF1ERHdEqQiUqBAhCAgDukVb5ZmjKThxcRHQSqSU9xAiOyTRpHreQ4xlZgdTdxfQ+hutA1w/uHmF5d8L1gGluoDvSfZW4w1SqBLH8Q5G/8rmaplktGiouI0dPdS6bvL7KhoZoD+pnmP2UkZpS/wBR/wDk/dUi2ZaHsa7hf0Pv32UDPq/9JvVw+zk5Xx7X2kxqCYn/AKUHNMM6qxoYQYMmbbbfVKUxqJTZpWuCNx9R7Ch5e7/MUz0cPopeaYF7GguiCbRpPJVmCd/VZ5rknJ+nRCKrRsHGHG36gTHW/wCVLyuqA29p+5/7UJlSYnXZRON1xDm3MWMhu3QGOZWcGSzGSNF7/iJH9McRmNYtMEidV5T8UZVUw1YmCWvLi1x66tPI3XpWGqDwxNhEAaf+2il4qgypTLazWlh1Dj7hdcW72RlE8OFaCDc9Bt+V2K+pJNtgevqvSMZ8EYJ/6HupHYh3EPQrIZh8GVqb4pllVv8AqBDfUE2VfiYqX6KnCgl7Wt3IboNzY27helssLaCw7aLM5LkNSk8Pq8Ii4APFJvcnZaOm6y5vy8kXJKL6/wBKxjSErusqSq/xlXOI0WdfU8R7rniUgtj1d1lls1OvPiWic+Vksyr8VRwGgt9bruxbJ5eyOUIQrkBWoXJSoEEIhCRACOT2HCaIXVME2CGaRe/Dzw2r0dY99R+VusHiSwyF57QbAAbaDM9Vr8Dig5oKhKiy6NbRzBjv1C6fL2HRoKzlK+hCl0hGrvIKV1uzdFnxifC0DyTVSvfhb4nb8m9+vRR61d0cLB5pKNLhHiMdtUXrYUT4a5pbU8YdqD05DbyUduRYcO4g0gxH63R5CdV1Ql36Rwjc7noCpYak2Z2iIcAAbOPY/wAKC5zPmcJeHPbaBJ4RtxdeipPin4ldJpUA7h/vqtBv/tYRtzPos7lWbNZWHIiCJ3597lTWNdpFopyW2ehv4xo6T5RG1rFUHxFnT3DgEQ3U31vEn1hWH+PDwCDtcA3A/wBQ/ZUTsLWu0FvCZ8U/rHMt7Kjd9G8WOnb7Gcvzx7B45Lj+lov27lLjs7eYji6wJA8wucOXU2mmHMa4yCIAJH/OJ9SuMC+pTPhbw7F3EHSDrueQ9UuisoJ2XWEqnhAJvAnzuVIbXA22VQ3EayRr/wBrl+ZtbvPQLn4Ns4/k9ItcTiJBAWbe7xuHvRP1ca5x14Z8z6qG4QSZmdSd1SMaK48ck7Y4KsGFlsRRLHuadZ159VetPE5QM4bJDvL39V1YXToh+R2V4SoQug5ghCJQgAQhAQAidouhNFOYbVDGi4wzYAUrB4v5b42P06qG3EAJyhD3GFB6LJmtwtUHdWVFs8llMtxXCeF3lP2WgoVSFFp0UTLtrSRqAumU27+L7KuoVeqlCqCsvoZZMdMDbklrMD/Cf0/3f7v9vZVtTFRYfqj0HNLRxECBqsvoKLhha0QIA5Cyrc6yqhiGltSm08nRDh1DtUxUxi4pY2TG6URUY3D5ZWoVhwkva2Ykw4fuoeNfiGOMsIBJjxCwm262GKrNkkjVVOKYCeitBOXZv+ZpUY7G1XzN/IX7X1CcwWOc6YBMa2VrmGFaBKYy6jDSQNT9Bp+VqSSVUY/syTGXVibwfRI2p0V58nwN7fcqwpU/F2UuVeGv7L/RmGucdAT5FOjCVHW4XedlraFO3mh1PxO7A/QpcgedmZoYHgBJMujba4VVmLbuHvotTiGx9VnM4bDp92VMd3s55u3ZQoXdTVcrsJiFKkchAhUIQgDly444XZTaYDtI38QN/e60OT0vD0vBuFnGmACCfuFoqGL4WNAHKdo93WZIcaJFdqscmzItHA7xDaeXRU9PF8RuRcTr7jdDcS3isdN9v5UpQLLIjcUqtN2xHY2UavmzGnhpiX8zcD9z0WQx2NqEgMcS0j+23rupeAp8Nzr9lj+PVm3M0VCrEkmSbk7lSWV7Kmp4i8J/510nASZLrVlEZi4eCmq9ZVlbE+IKkYoTZdYmrJI5GVFLpTT63iHVo/b8I41mMajYmyvzepZSMPSim0dFAzB3E8N5kK3pXI7/AGWZvRH0n1aUNaOwUzD0/E49ly9sgfRP4UWJ5lQNvsfoU10afi7hdYUyjE2LfRKgKTMmWPmstmf2WrzM2PdZLMXK+MGU1RNpyouF1IwHDKEoKRMQiUIR73QByVxEpwppyaAdpOLRoJ62g/ZS6VJz4uB/yOqh0odbXsVaYF2xaL/3ADROU5NUJbGnYaOxMTfvprspOEwnFbT2PEJuE+GAAFog73N+iTCPPGb7LPJcarZSMEOVKfy3NESCLmdCD+yk1KwiRbp+yiZpUu091BdWKjx9N0kXWDrz5KWHqlo1YACddiFtxvYrJuJr9VVuq+IIqV5UL5ni80RBsv61WzTPT7Jt9dR8Q+afaCohq2Ql8Wvsy+x/DO4q3QCfNXuXiX22Hv7rP5U6S/yC0OXtAHf8LnyaEi8oOm3Jd0zDUzg3jh9Alq1oESor6NMmYZ65x9SwUXCVUZhUlqfoaogY1+qymZFaHGVbLOY9yri7BlW9cLp65XWjAhSoCEABQhCBCLghOJEAPYEgB0uDNC4kXcB/b75KVgsxaSBwhpOpJtzk8yq4tQxt1q16MtKeYi4l0BxLbTI2vsf3Uinj2Ek8H10Gw7fyqYOXbXLEkaUi9x+bMOH+W1pBJvy11mVRB91y90pAUJUDZJ+ck+co8olArH/mpprrjuuZSBNaCy2ZUlhHQquNddU6sKPF/NJLYFnl7S0X3Mq7pYqIhZ2nWi6ep4i6jKFuxGuZjLBN4rGXWcbjeq5fjLqaxjZpKONAKdr4yQsu3Frv/GdU3AEybXxGoVTinoqV7qNVeqRjQWMvXKUpFYQhKVI5CAFQEbJeFAhEJYuuHGEAKlSNKUFAAhBCEDBCUNQB79EAIhclyWUAKhCAgQT79EFACUhAxASlDkke/RchyAHeNcmokQgDoPXXzE3CUBFAdFy5JSEIfZFACEjTKUIEcuKVdBCBn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ata:image/jpeg;base64,/9j/4AAQSkZJRgABAQAAAQABAAD/2wCEAAkGBxQTEhUUExQVFRUXGBgYGBgXFxcXFxUaFxcXHBcVFxQcHCggGBwlHBUUITEhJSkrLi4uFx8zODMsNygtLiwBCgoKDg0OGhAQGywkHyQsLywsLCwsLCwsLCwsLCwsLCwsLCwsLCwsLCwsLCwsLCwsLCwsLCwsLCwsLCwsLCwsLP/AABEIAOwA1QMBIgACEQEDEQH/xAAbAAABBQEBAAAAAAAAAAAAAAAAAQMEBQYCB//EADkQAAEDAgQEBAUDAgYDAQAAAAEAAhEDIQQFMUESUWFxIoGR8AYTobHBMtHhI0IUJFJicvEHgpKy/8QAGAEAAwEBAAAAAAAAAAAAAAAAAAEDAgT/xAAkEQACAgIDAAICAwEAAAAAAAAAAQIRAyESMUEiYQRRExSxcf/aAAwDAQACEQMRAD8AxaAhAXEaBCEAIGBQuuFBagDlC6DV0EAcNCUhdhiV7EANwgBOltl0GdEAMlvuEkKTwLiJQAwUEJ4U0jmIAZQui1coAEJYSIEAQlSIAEISIAVCEIARwQkcUqBioR73QgACdb71TY5J2m2LpMaT8O/lbrm+6V+nFczqAuqbRqWuPUaD6flNL0y2JTocWi7qYYtKscPH+6PLyT78M0mAHQdDb2LymlsNUVBEdkCnMaq5ZgTMATCkjKHOOw8+SNejUWUApmY07p5sjb+OoVy/JHjVpjoNFHrYeAQQT75IST6E012VlQQAbGeX5XNIDft6qTEQ4s4gPQ+iXFtPEbiQ0RvPIe+SdMRDqASQP+/NMPeU7VE3AXLMK52gMo4j5DBKSE6+i5puFwWo4sLFaxI5icYISvKVDIxCA1OBq6LOSKAZISQnS1cEJAcISlIgBQEJAUIARKEICAOmu8lKY+ABvz6KLwp00yYDR0SYx+o8Oi1uX5U3BGGmBy3MR20URtAlvC7wxrzKkMwhJ1uOog+R+yTa6sbxy48q0WrKfEOMWAuYE37J0uAHEXCAOUQolN5AiJ+ig53WLaETdx+icPszG7IuYfER0YIH1PdVgzWru53qq8p2kCeqt/Gu2b5M0eW/EbxYyeswR6BaLD52yraqJbz/ALx5xDlhsJRJMDU2Gi1WV/B1V/im/wBFzThFPRWO1ss6mCbUaTQqcYbMtIhwHON1TVg2bybQI2PPyVnRymrhK9LiJh5I1t1HmFHxrWitYSJ0NuwVMUnJtMjkiltFbQpODTyda8HlJHLRX+WYYkXAtaRr2I7QrDK8tp1WwREHtOl49Lq+o5cGtAuY3K7MKT2RaMlisp4jIsVWZtkpDS4Cw93XoJwY5KszmiAwiSLXTyRjVsaR5o07FTcLSDguMbQ4XlSsmZLiDyXN0NDbsJvEKK8Ae/qrzHNjaRuqXEAQSs2maehmN0w5P/MnYwmSUUKxshchdvK4WRsQpUBCBAlCRK1Ax2mBv75p9xiYGvMJmkfLqV3VdIA1Jm/Lsssd0TcHiWlpLoudv5Vg1vEW8LYtP6fFbcFUuAxIaWyyQD0kk6a2WqpEk62i3S2xCXD0rC5xqyNQocRPG4E8i65+l1mfiJ/9UgfpCvsdVFOm6w1sdxbZYys8ucT13Vltk1GhddB5lPUGQdeiap1YGikYE+NpN7rb6BdmxyDJ2gte+G8pI9St7lGJp7VGTyDgsxUpcdNvC1r7aG34UbLMqe2p8x7BTFvCDM8zOy407dnS46o0vxoWllHhLXPbVDuGbxBlZTOGt+YA2ZOxOggW/CtM2wbqVXi8MOdUcLeLh4W8IJ6SY81SNlz5Ikyq4k+VkMrSVGw+HcMGtjWb/ay0HAqXKHsYN/ur6F1YrSdEv+lbjZ0ErL/EGJJIB991tq9OWmDdZnNsLIl0T6rOS72PVGNzUNLpHIIylnigQTr5bp/H0eH0n1TGCsZHVRZn0XMKRbyn3CrmCxlXFZ0/bnNlWYmB17BJGn+yK+nH39eiiOCn1yIncKC+Sti0uhkpEpXKyMCUIchIQqAhCAOw7RSaDpMm0X2P0UMlTMG8RB3CTGW+DpGow3YREtsBfkRGuqnYOoAIe58i3IRPPdU+BrsaDTdUIBPLnzT+Hy+pwuax0zo4zIU+rsatsi/EuYU3NLGkkg/UbLMk297qzzHJajHQQSdZ81XVqLgbiCrwcfGbapHQbuVLwBHEDy0UanaynOoFgDwLLcpeBGPpvcnxIDAeIADWTACbzH4kbxhrQ54j+0eqxdDES5oJhs3Wrw+MpfOphjGBp1meRkarkcOL2XUr2Tc3zX5jabhoWR6EqDlwLnSNPyusYP0tiAGiBte/5KXLWnit6bq+O+JzZHczQYOoRB3H1Wlwby5gMys7SpTGy0uAplrQFROmJbOyqnGsZzVjmFQhpEKgeLolKwaKHOaQ4oHJRMFhIPE7wtvc2BUv4jxbaUON3EeFvPqeQCxmZ5w6oCC6duQHQDZRdvUQUV2zSljXHwVGSbXkT0E6pMZlb2iS23MaFZXKcbD4MRHvsvRvh3MbAOuzQqOTJPE99FFjjJaMNjDBvook2mIW9+L8hbHzKYtuOXXssLimX6D3CtGafRJqmRHFC6c2FytCEchdNSJACAkSoAVK0naZXCl4Jt0MZb5Pl03eZP2WywWFAAhUeUUlqcGyylJlEhjE4EO1CzOafCvFJbqNufYrbupp0Ut1mvTdnkFfKH0yCQdfuNFr8syjjpAFm0HRaTMcra4ExtP/AM/xKkZbQc0CClJubp+DUuPRiav/AI5qv4nUyG2kA7nkITmB/wDH9cPbxvaBsRO4mPSV6DiMQ5jCSdBbupWIdFNjuRZ+G/lbuVdmb30ZDNfhyo0cbfGGiCALtjpv3VFhjwvB0g+evJeqlsFZj4oygA/NpiN3t2/5Dz1VE6VEpK9nWDAME3BuFbUatlnctcQBJlWxJgEK3YRdD2OxAiFnsViQ0OcdACVKxLzuqbNmcVNwHQ+QKxJcYtjXylRhM8x7qtRxPaOQ2CrDTV5Sy8Oc4d/4Uc4B0kRca/unCcUqKSxvsh0MNoVq8gq8JLek3+o/PqqTDsI199CplBhglhkg6biVzfkfJUUxxrZucFieNj6btLgdiJjy/C8/zSkA5wjcj6rV4DFXg2MT6Nv9ZWWzKoHPcepUPx7ujGVFU9Nyu6huuAu05wlCIQgAQhCAFCn4JuigNCtstp6JM0jXZPSsFpsNhrKn+H6UiFp8OxR7ZRDQp2+6cosiBzMKW5lwdoh3TqnThvCehB/H5VVFtCbGDh5EHsext+VU4IOYS07fhaRrPqFW4yjDz1uk41sLsrM3rSyFY49/+WP/AKf/AKaVUZlyU91Tiwk9Gg+TgPwpOW6+jdaRcTMFMYtoc8NOhbB85ldYQyxvb7JkP4qx6fgKjlcUZrZmS35by12xhT245sdUz8YjgDa0bhrvrB/CzWBxjnBzncPCLt4SZjq1UWSidF7inTsoYHTuhjjY7J2pjWtMO5LbkqBIz78I1oFQh3heWu4dQ2bOHOJuFcYvK/mtP9PgezQzPH/C7oVBxWu1x4uk24gfQKRk2ZGq0lwhwc5pgQ2xMEdxC4pL07cU7bTMVjm8O0FP5LhajzNNs8UEd4Ij1urjP8p43y0gAtMnrIj7lWXw1g/ksa3Xc+aXJONejkqZn8SfkPfxGahtbRs6nvCzGKqSStn8Y5a41fmNBIcJMbELFYqnBVccUjkm77Ir0kpSkVyYAoSFCQhUBIhAHbFeZSyYVHT1WiyRt1mRqJucjZELVChIkarO5Syy0eFqhRXZTwdww2O6mU6diOkdxsuA0HROh+/L7LqhRNnHDZVmbtuD0n63+4U75148lBzZ8Bp6kHs4fwibQ0Z7GumV3luJmhXZuwtd5OI/Id6qLXMEg63UTJ3/AOYeybVaLm+fh4T6/dck2uSf0y6WjX5fU8A6EqLk7+Ivd1P7/lNYSt/TeP8AaVIyVkNPcrEJXxQmuzvNMEK9CpTO7THcXH1C83wbmtB4nFgADTexHUQvUsKYXj2cVwMTWa2OE1Hi+kcRgdpV+0RkW1HEMaJYeKSYMRpzHNQa2LlwDtSDHkmMHVY1pAtJsNQTFyOSHMAETe5t11CTknoaLfB1gBBN9lfZHBa4HwsaLxuTpB5rEOq8MAH19dVtsnkUmbFw4j56fSFnLSha7NIafhHOdxXDdg46d4FypDXhm8nkLAdZXeIq2VPi6l48z+AuK2W5uWjrMswJuIjz+6x2eGTxAd1qcWQWrJZiYBC68aadkpqiqKRCF1ERHdEqQiUqBAhCAgDukVb5ZmjKThxcRHQSqSU9xAiOyTRpHreQ4xlZgdTdxfQ+hutA1w/uHmF5d8L1gGluoDvSfZW4w1SqBLH8Q5G/8rmaplktGiouI0dPdS6bvL7KhoZoD+pnmP2UkZpS/wBR/wDk/dUi2ZaHsa7hf0Pv32UDPq/9JvVw+zk5Xx7X2kxqCYn/AKUHNMM6qxoYQYMmbbbfVKUxqJTZpWuCNx9R7Ch5e7/MUz0cPopeaYF7GguiCbRpPJVmCd/VZ5rknJ+nRCKrRsHGHG36gTHW/wCVLyuqA29p+5/7UJlSYnXZRON1xDm3MWMhu3QGOZWcGSzGSNF7/iJH9McRmNYtMEidV5T8UZVUw1YmCWvLi1x66tPI3XpWGqDwxNhEAaf+2il4qgypTLazWlh1Dj7hdcW72RlE8OFaCDc9Bt+V2K+pJNtgevqvSMZ8EYJ/6HupHYh3EPQrIZh8GVqb4pllVv8AqBDfUE2VfiYqX6KnCgl7Wt3IboNzY27helssLaCw7aLM5LkNSk8Pq8Ii4APFJvcnZaOm6y5vy8kXJKL6/wBKxjSErusqSq/xlXOI0WdfU8R7rniUgtj1d1lls1OvPiWic+Vksyr8VRwGgt9bruxbJ5eyOUIQrkBWoXJSoEEIhCRACOT2HCaIXVME2CGaRe/Dzw2r0dY99R+VusHiSwyF57QbAAbaDM9Vr8Dig5oKhKiy6NbRzBjv1C6fL2HRoKzlK+hCl0hGrvIKV1uzdFnxifC0DyTVSvfhb4nb8m9+vRR61d0cLB5pKNLhHiMdtUXrYUT4a5pbU8YdqD05DbyUduRYcO4g0gxH63R5CdV1Ql36Rwjc7noCpYak2Z2iIcAAbOPY/wAKC5zPmcJeHPbaBJ4RtxdeipPin4ldJpUA7h/vqtBv/tYRtzPos7lWbNZWHIiCJ3597lTWNdpFopyW2ehv4xo6T5RG1rFUHxFnT3DgEQ3U31vEn1hWH+PDwCDtcA3A/wBQ/ZUTsLWu0FvCZ8U/rHMt7Kjd9G8WOnb7Gcvzx7B45Lj+lov27lLjs7eYji6wJA8wucOXU2mmHMa4yCIAJH/OJ9SuMC+pTPhbw7F3EHSDrueQ9UuisoJ2XWEqnhAJvAnzuVIbXA22VQ3EayRr/wBrl+ZtbvPQLn4Ns4/k9ItcTiJBAWbe7xuHvRP1ca5x14Z8z6qG4QSZmdSd1SMaK48ck7Y4KsGFlsRRLHuadZ159VetPE5QM4bJDvL39V1YXToh+R2V4SoQug5ghCJQgAQhAQAidouhNFOYbVDGi4wzYAUrB4v5b42P06qG3EAJyhD3GFB6LJmtwtUHdWVFs8llMtxXCeF3lP2WgoVSFFp0UTLtrSRqAumU27+L7KuoVeqlCqCsvoZZMdMDbklrMD/Cf0/3f7v9vZVtTFRYfqj0HNLRxECBqsvoKLhha0QIA5Cyrc6yqhiGltSm08nRDh1DtUxUxi4pY2TG6URUY3D5ZWoVhwkva2Ykw4fuoeNfiGOMsIBJjxCwm262GKrNkkjVVOKYCeitBOXZv+ZpUY7G1XzN/IX7X1CcwWOc6YBMa2VrmGFaBKYy6jDSQNT9Bp+VqSSVUY/syTGXVibwfRI2p0V58nwN7fcqwpU/F2UuVeGv7L/RmGucdAT5FOjCVHW4XedlraFO3mh1PxO7A/QpcgedmZoYHgBJMujba4VVmLbuHvotTiGx9VnM4bDp92VMd3s55u3ZQoXdTVcrsJiFKkchAhUIQgDly444XZTaYDtI38QN/e60OT0vD0vBuFnGmACCfuFoqGL4WNAHKdo93WZIcaJFdqscmzItHA7xDaeXRU9PF8RuRcTr7jdDcS3isdN9v5UpQLLIjcUqtN2xHY2UavmzGnhpiX8zcD9z0WQx2NqEgMcS0j+23rupeAp8Nzr9lj+PVm3M0VCrEkmSbk7lSWV7Kmp4i8J/510nASZLrVlEZi4eCmq9ZVlbE+IKkYoTZdYmrJI5GVFLpTT63iHVo/b8I41mMajYmyvzepZSMPSim0dFAzB3E8N5kK3pXI7/AGWZvRH0n1aUNaOwUzD0/E49ly9sgfRP4UWJ5lQNvsfoU10afi7hdYUyjE2LfRKgKTMmWPmstmf2WrzM2PdZLMXK+MGU1RNpyouF1IwHDKEoKRMQiUIR73QByVxEpwppyaAdpOLRoJ62g/ZS6VJz4uB/yOqh0odbXsVaYF2xaL/3ADROU5NUJbGnYaOxMTfvprspOEwnFbT2PEJuE+GAAFog73N+iTCPPGb7LPJcarZSMEOVKfy3NESCLmdCD+yk1KwiRbp+yiZpUu091BdWKjx9N0kXWDrz5KWHqlo1YACddiFtxvYrJuJr9VVuq+IIqV5UL5ni80RBsv61WzTPT7Jt9dR8Q+afaCohq2Ql8Wvsy+x/DO4q3QCfNXuXiX22Hv7rP5U6S/yC0OXtAHf8LnyaEi8oOm3Jd0zDUzg3jh9Alq1oESor6NMmYZ65x9SwUXCVUZhUlqfoaogY1+qymZFaHGVbLOY9yri7BlW9cLp65XWjAhSoCEABQhCBCLghOJEAPYEgB0uDNC4kXcB/b75KVgsxaSBwhpOpJtzk8yq4tQxt1q16MtKeYi4l0BxLbTI2vsf3Uinj2Ek8H10Gw7fyqYOXbXLEkaUi9x+bMOH+W1pBJvy11mVRB91y90pAUJUDZJ+ck+co8olArH/mpprrjuuZSBNaCy2ZUlhHQquNddU6sKPF/NJLYFnl7S0X3Mq7pYqIhZ2nWi6ep4i6jKFuxGuZjLBN4rGXWcbjeq5fjLqaxjZpKONAKdr4yQsu3Frv/GdU3AEybXxGoVTinoqV7qNVeqRjQWMvXKUpFYQhKVI5CAFQEbJeFAhEJYuuHGEAKlSNKUFAAhBCEDBCUNQB79EAIhclyWUAKhCAgQT79EFACUhAxASlDkke/RchyAHeNcmokQgDoPXXzE3CUBFAdFy5JSEIfZFACEjTKUIEcuKVdBCBn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Jesus does not force the door open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/>
              <a:t>How can we hear his knock?</a:t>
            </a:r>
          </a:p>
          <a:p>
            <a:endParaRPr lang="en-US" dirty="0"/>
          </a:p>
        </p:txBody>
      </p:sp>
      <p:pic>
        <p:nvPicPr>
          <p:cNvPr id="19458" name="Picture 2" descr="http://emilychasesmith.com/wp-content/uploads/2011/10/knock-door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4038600"/>
            <a:ext cx="1733550" cy="17335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See John 15: 12-17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2874264"/>
          </a:xfrm>
        </p:spPr>
        <p:txBody>
          <a:bodyPr/>
          <a:lstStyle/>
          <a:p>
            <a:pPr algn="ctr"/>
            <a:r>
              <a:rPr lang="en-US" dirty="0" smtClean="0"/>
              <a:t>Remember to study for Friday’s quiz!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934</TotalTime>
  <Words>163</Words>
  <Application>Microsoft Office PowerPoint</Application>
  <PresentationFormat>On-screen Show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Flow</vt:lpstr>
      <vt:lpstr>Good Afternoon!</vt:lpstr>
      <vt:lpstr>Last time we examined and discussed examples of Jesus’ humanity</vt:lpstr>
      <vt:lpstr>“A faithful friend is a sturdy shelter; he who finds one finds a treasure.” (Sirach 6:14)</vt:lpstr>
      <vt:lpstr>A true friend is:</vt:lpstr>
      <vt:lpstr>Who were some of the people that Jesus was close to?</vt:lpstr>
      <vt:lpstr>Slide 6</vt:lpstr>
      <vt:lpstr>Jesus does not force the door open</vt:lpstr>
      <vt:lpstr>See John 15: 12-17</vt:lpstr>
      <vt:lpstr>Remember to study for Friday’s quiz!</vt:lpstr>
    </vt:vector>
  </TitlesOfParts>
  <Company>St Amelia 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bziarnowski</dc:creator>
  <cp:lastModifiedBy>bziarnowski</cp:lastModifiedBy>
  <cp:revision>27</cp:revision>
  <dcterms:created xsi:type="dcterms:W3CDTF">2013-09-17T14:57:10Z</dcterms:created>
  <dcterms:modified xsi:type="dcterms:W3CDTF">2013-09-18T20:40:20Z</dcterms:modified>
</cp:coreProperties>
</file>