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4" r:id="rId5"/>
    <p:sldId id="260" r:id="rId6"/>
    <p:sldId id="261" r:id="rId7"/>
    <p:sldId id="263" r:id="rId8"/>
    <p:sldId id="258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24" autoAdjust="0"/>
    <p:restoredTop sz="94660"/>
  </p:normalViewPr>
  <p:slideViewPr>
    <p:cSldViewPr>
      <p:cViewPr varScale="1">
        <p:scale>
          <a:sx n="69" d="100"/>
          <a:sy n="69" d="100"/>
        </p:scale>
        <p:origin x="-5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F5B9DA7-A2D2-499A-81BD-B5FF90A1A18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5E1BA77-94B5-40B4-BEA6-8F711E96DA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Please turn in HW and take Bible off the shelf and to your seat.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Good </a:t>
            </a:r>
            <a:r>
              <a:rPr lang="en-US" dirty="0" smtClean="0"/>
              <a:t>Afternoon!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418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Fully God and fully man.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Jesus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3449" y="609601"/>
            <a:ext cx="2438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69472"/>
            <a:ext cx="1752600" cy="2150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647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Today we will talk more about the HUMANITY of Jesus.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Last lesson, we discussed the 3 mysteries of Jesus…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65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FAITH</a:t>
            </a:r>
          </a:p>
          <a:p>
            <a:pPr lvl="1"/>
            <a:r>
              <a:rPr lang="en-US" sz="4000" dirty="0" smtClean="0"/>
              <a:t>Faith is defined as believing and trusting when one doesn’t understand.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A mystery requires: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This is referred to as a “deposit of faith”</a:t>
            </a:r>
          </a:p>
          <a:p>
            <a:pPr lvl="1"/>
            <a:r>
              <a:rPr lang="en-US" sz="4000" dirty="0" smtClean="0"/>
              <a:t>SCRIPTURE</a:t>
            </a:r>
          </a:p>
          <a:p>
            <a:pPr lvl="1"/>
            <a:r>
              <a:rPr lang="en-US" sz="4000" dirty="0" smtClean="0"/>
              <a:t>TRADITION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(p. 9) There are two ways that God reveals Himself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225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Deposit of Faith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pPr algn="ctr"/>
            <a:r>
              <a:rPr lang="en-US" dirty="0" smtClean="0"/>
              <a:t>Scripture</a:t>
            </a:r>
          </a:p>
          <a:p>
            <a:pPr lvl="1" algn="ctr"/>
            <a:r>
              <a:rPr lang="en-US" dirty="0" smtClean="0"/>
              <a:t>Sacred writings containing God’s Revelation; the written testimony of people’s beliefs.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Tradition</a:t>
            </a:r>
          </a:p>
          <a:p>
            <a:pPr lvl="1" algn="ctr"/>
            <a:r>
              <a:rPr lang="en-US" dirty="0" smtClean="0"/>
              <a:t>The Revelation of God through truths handed down by the Church from the time of the apostles in teachings, liturgy, writings, and the lives of Christians.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53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5105400" cy="762000"/>
          </a:xfrm>
        </p:spPr>
        <p:txBody>
          <a:bodyPr/>
          <a:lstStyle/>
          <a:p>
            <a:pPr algn="ctr"/>
            <a:r>
              <a:rPr lang="en-US" dirty="0" smtClean="0"/>
              <a:t>Tradition		</a:t>
            </a:r>
            <a:r>
              <a:rPr lang="en-US" dirty="0"/>
              <a:t> </a:t>
            </a:r>
            <a:r>
              <a:rPr lang="en-US" dirty="0" smtClean="0"/>
              <a:t>     vs.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Essential truths of our Catholic faith</a:t>
            </a:r>
          </a:p>
          <a:p>
            <a:r>
              <a:rPr lang="en-US" dirty="0" smtClean="0"/>
              <a:t>Do not change </a:t>
            </a:r>
          </a:p>
          <a:p>
            <a:pPr lvl="1"/>
            <a:r>
              <a:rPr lang="en-US" dirty="0" smtClean="0"/>
              <a:t>Jesus is Son of God</a:t>
            </a:r>
          </a:p>
          <a:p>
            <a:pPr lvl="1"/>
            <a:r>
              <a:rPr lang="en-US" dirty="0" smtClean="0"/>
              <a:t>True God, true man.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A way of acting that has been practiced for a long time</a:t>
            </a:r>
          </a:p>
          <a:p>
            <a:r>
              <a:rPr lang="en-US" dirty="0" smtClean="0"/>
              <a:t>Can change</a:t>
            </a:r>
          </a:p>
          <a:p>
            <a:pPr lvl="1"/>
            <a:r>
              <a:rPr lang="en-US" dirty="0" smtClean="0"/>
              <a:t>Most children receive Communion in third grade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ctr"/>
            <a:r>
              <a:rPr lang="en-US" dirty="0"/>
              <a:t>t</a:t>
            </a:r>
            <a:r>
              <a:rPr lang="en-US" dirty="0" smtClean="0"/>
              <a:t>radition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3358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3429000"/>
            <a:ext cx="2026784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0" y="914400"/>
            <a:ext cx="51054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Examples of Christ’s humanity</a:t>
            </a:r>
            <a:r>
              <a:rPr lang="en-US" sz="2400" dirty="0" smtClean="0"/>
              <a:t>:</a:t>
            </a:r>
          </a:p>
          <a:p>
            <a:endParaRPr lang="en-US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4000" dirty="0" smtClean="0"/>
              <a:t>Matt. 21:12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4000" dirty="0" smtClean="0"/>
              <a:t>Hebrews 5:7-10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4000" dirty="0" smtClean="0"/>
              <a:t>John 11: 28-37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3201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4000" dirty="0" smtClean="0"/>
              <a:t>For your exit tweet, please write what the difference between tradition and Tradition is</a:t>
            </a:r>
          </a:p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**Remember HW due tomorrow!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866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648</TotalTime>
  <Words>216</Words>
  <Application>Microsoft Office PowerPoint</Application>
  <PresentationFormat>On-screen Show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Paper</vt:lpstr>
      <vt:lpstr>Good Afternoon! </vt:lpstr>
      <vt:lpstr>Jesus</vt:lpstr>
      <vt:lpstr>Last lesson, we discussed the 3 mysteries of Jesus…</vt:lpstr>
      <vt:lpstr>A mystery requires:</vt:lpstr>
      <vt:lpstr>(p. 9) There are two ways that God reveals Himself</vt:lpstr>
      <vt:lpstr>Deposit of Faith</vt:lpstr>
      <vt:lpstr>Slide 7</vt:lpstr>
      <vt:lpstr>Slide 8</vt:lpstr>
      <vt:lpstr>Slide 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Morning!</dc:title>
  <dc:creator>Brittany</dc:creator>
  <cp:lastModifiedBy>bziarnowski</cp:lastModifiedBy>
  <cp:revision>32</cp:revision>
  <dcterms:created xsi:type="dcterms:W3CDTF">2013-09-17T00:00:52Z</dcterms:created>
  <dcterms:modified xsi:type="dcterms:W3CDTF">2013-09-17T21:24:50Z</dcterms:modified>
</cp:coreProperties>
</file>