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BA9905A-F2A5-49D4-B78C-64FCF3153DD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2BAC184-F15C-4D53-98E0-E94C137BC7B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y8s4YX1VArw&amp;feature=c4-overview-vl&amp;list=PLzvRx_johoA_Zhuo_pRsWSbARe2IZ2XZJ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Matrimony and Holy Orders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Answering God’s call…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3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Reflect…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matrimony?</a:t>
            </a:r>
          </a:p>
          <a:p>
            <a:r>
              <a:rPr lang="en-US" dirty="0" smtClean="0"/>
              <a:t>How do you discover your vocation?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47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Happy Monday!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Welcome back </a:t>
            </a:r>
            <a:r>
              <a:rPr lang="en-US" dirty="0" smtClean="0">
                <a:sym typeface="Wingdings" pitchFamily="2" charset="2"/>
              </a:rPr>
              <a:t></a:t>
            </a:r>
          </a:p>
          <a:p>
            <a:r>
              <a:rPr lang="en-US" dirty="0" smtClean="0">
                <a:hlinkClick r:id="rId2"/>
              </a:rPr>
              <a:t>Motivation Monday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19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Called from birth…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"Before I formed you in the womb I knew you, before you were born I set you apart; I appointed you as a prophet to the nations</a:t>
            </a:r>
            <a:r>
              <a:rPr lang="en-US" dirty="0" smtClean="0"/>
              <a:t>.“- Jeremiah 1:5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38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a vocation?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call each of us has in life to be the person God wants each to be and the way we each serve the Church and the Kingdom of God.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3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is the vocation of every Christian?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Christian is called to holiness.</a:t>
            </a:r>
          </a:p>
          <a:p>
            <a:pPr lvl="1"/>
            <a:r>
              <a:rPr lang="en-US" dirty="0" smtClean="0"/>
              <a:t>Our specific vocations help us determine what path to use to get to holiness.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3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Specific vocations: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Marriage</a:t>
            </a:r>
          </a:p>
          <a:p>
            <a:r>
              <a:rPr lang="en-US" dirty="0" smtClean="0"/>
              <a:t>Single life</a:t>
            </a:r>
          </a:p>
          <a:p>
            <a:r>
              <a:rPr lang="en-US" dirty="0" smtClean="0"/>
              <a:t>Priesthood</a:t>
            </a:r>
          </a:p>
          <a:p>
            <a:r>
              <a:rPr lang="en-US" dirty="0" smtClean="0"/>
              <a:t>Sister </a:t>
            </a:r>
          </a:p>
          <a:p>
            <a:r>
              <a:rPr lang="en-US" dirty="0" smtClean="0"/>
              <a:t>Consecrated life</a:t>
            </a:r>
          </a:p>
          <a:p>
            <a:r>
              <a:rPr lang="en-US" dirty="0" smtClean="0"/>
              <a:t>Lay ecclesial ministry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17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p. 149- Call to Single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 characteristics of the single life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0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See p. 150- Call to Married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 characteristics of married life</a:t>
            </a:r>
          </a:p>
          <a:p>
            <a:r>
              <a:rPr lang="en-US" dirty="0" smtClean="0"/>
              <a:t>Define </a:t>
            </a:r>
            <a:r>
              <a:rPr lang="en-US" u="sng" dirty="0" smtClean="0"/>
              <a:t>matrimony:</a:t>
            </a:r>
          </a:p>
          <a:p>
            <a:pPr lvl="1"/>
            <a:r>
              <a:rPr lang="en-US" dirty="0" smtClean="0"/>
              <a:t>A solemn agreement between a woman and a man to be partners for life both for their own good and for bringing up children.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47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purpose of marriage…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get each other to heaven</a:t>
            </a:r>
          </a:p>
          <a:p>
            <a:r>
              <a:rPr lang="en-US" dirty="0" smtClean="0"/>
              <a:t>To procreate</a:t>
            </a:r>
          </a:p>
          <a:p>
            <a:pPr lvl="1"/>
            <a:r>
              <a:rPr lang="en-US" dirty="0" smtClean="0"/>
              <a:t>Genesis 1:28; “Then God blessed them and said, ‘Be fruitful and multiply…’”</a:t>
            </a:r>
          </a:p>
          <a:p>
            <a:pPr lvl="1"/>
            <a:r>
              <a:rPr lang="en-US" dirty="0" smtClean="0"/>
              <a:t>Catholic Catechism 1652: “Children </a:t>
            </a:r>
            <a:r>
              <a:rPr lang="en-US" dirty="0"/>
              <a:t>are the supreme gift of marriage and contribute greatly to the good of the parents </a:t>
            </a:r>
            <a:r>
              <a:rPr lang="en-US" dirty="0" smtClean="0"/>
              <a:t>themselves.”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08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</TotalTime>
  <Words>253</Words>
  <Application>Microsoft Office PowerPoint</Application>
  <PresentationFormat>On-screen Show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Technic</vt:lpstr>
      <vt:lpstr>Matrimony and Holy Orders</vt:lpstr>
      <vt:lpstr>Happy Monday!</vt:lpstr>
      <vt:lpstr>Called from birth…</vt:lpstr>
      <vt:lpstr>What is a vocation?</vt:lpstr>
      <vt:lpstr>What is the vocation of every Christian?</vt:lpstr>
      <vt:lpstr>Specific vocations:</vt:lpstr>
      <vt:lpstr>See p. 149- Call to Single Life</vt:lpstr>
      <vt:lpstr>See p. 150- Call to Married Life</vt:lpstr>
      <vt:lpstr>The purpose of marriage…</vt:lpstr>
      <vt:lpstr>Reflect…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Matrimony and Holy Orders</dc:title>
  <dc:creator>Brittany</dc:creator>
  <cp:lastModifiedBy>Brittany</cp:lastModifiedBy>
  <cp:revision>15</cp:revision>
  <dcterms:created xsi:type="dcterms:W3CDTF">2014-02-21T01:40:02Z</dcterms:created>
  <dcterms:modified xsi:type="dcterms:W3CDTF">2014-02-24T02:14:45Z</dcterms:modified>
</cp:coreProperties>
</file>