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FA50024F-C8ED-42B7-9F6A-BF41613D4F75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E8EDB48-4959-4F0B-B6CF-276F03FB42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0024F-C8ED-42B7-9F6A-BF41613D4F75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EDB48-4959-4F0B-B6CF-276F03FB42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FA50024F-C8ED-42B7-9F6A-BF41613D4F75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AE8EDB48-4959-4F0B-B6CF-276F03FB42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0024F-C8ED-42B7-9F6A-BF41613D4F75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E8EDB48-4959-4F0B-B6CF-276F03FB42D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0024F-C8ED-42B7-9F6A-BF41613D4F75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AE8EDB48-4959-4F0B-B6CF-276F03FB42D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A50024F-C8ED-42B7-9F6A-BF41613D4F75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AE8EDB48-4959-4F0B-B6CF-276F03FB42D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A50024F-C8ED-42B7-9F6A-BF41613D4F75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AE8EDB48-4959-4F0B-B6CF-276F03FB42D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0024F-C8ED-42B7-9F6A-BF41613D4F75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E8EDB48-4959-4F0B-B6CF-276F03FB42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0024F-C8ED-42B7-9F6A-BF41613D4F75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E8EDB48-4959-4F0B-B6CF-276F03FB42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0024F-C8ED-42B7-9F6A-BF41613D4F75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E8EDB48-4959-4F0B-B6CF-276F03FB42D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FA50024F-C8ED-42B7-9F6A-BF41613D4F75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AE8EDB48-4959-4F0B-B6CF-276F03FB42D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A50024F-C8ED-42B7-9F6A-BF41613D4F75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E8EDB48-4959-4F0B-B6CF-276F03FB42D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8tRAOZGACa8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                                     Chapter 10: Intro to 				Parables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What is a </a:t>
            </a:r>
            <a:r>
              <a:rPr lang="en-US" i="1" dirty="0" smtClean="0"/>
              <a:t>parable</a:t>
            </a:r>
            <a:r>
              <a:rPr lang="en-US" dirty="0" smtClean="0"/>
              <a:t>?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667000"/>
            <a:ext cx="8153400" cy="1447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How do you clarify something confusing for someone to help them understand?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parable?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 story of something familiar from life experiences used to teach a truth about God and the kingdom</a:t>
            </a:r>
          </a:p>
          <a:p>
            <a:pPr lvl="1"/>
            <a:r>
              <a:rPr lang="en-US" dirty="0" smtClean="0"/>
              <a:t>The parables revealed TRUTH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Dogma</a:t>
            </a:r>
          </a:p>
          <a:p>
            <a:pPr lvl="1"/>
            <a:r>
              <a:rPr lang="en-US" dirty="0" smtClean="0"/>
              <a:t>A truth revealed by God that is officially defined by the Church as an article of faith for Catholics</a:t>
            </a:r>
          </a:p>
          <a:p>
            <a:pPr lvl="2"/>
            <a:r>
              <a:rPr lang="en-US" dirty="0" smtClean="0"/>
              <a:t>Who decides what is “dogma”?</a:t>
            </a:r>
          </a:p>
          <a:p>
            <a:pPr lvl="3"/>
            <a:r>
              <a:rPr lang="en-US" dirty="0" smtClean="0"/>
              <a:t>The </a:t>
            </a:r>
            <a:r>
              <a:rPr lang="en-US" dirty="0" err="1" smtClean="0"/>
              <a:t>Magisterium</a:t>
            </a:r>
            <a:r>
              <a:rPr lang="en-US" dirty="0" smtClean="0"/>
              <a:t>: the teaching authority of the Church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Format of a Parable (p. 62)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Make Chart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PARABLE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TRUTH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 rot="16200000" flipH="1">
            <a:off x="1409700" y="4000500"/>
            <a:ext cx="51054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2133600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Parable of the Rich Fool</a:t>
            </a:r>
          </a:p>
          <a:p>
            <a:r>
              <a:rPr lang="en-US" dirty="0" smtClean="0"/>
              <a:t>The Pharisee and the Tax Collector (Luke 18:9-14)</a:t>
            </a:r>
          </a:p>
          <a:p>
            <a:r>
              <a:rPr lang="en-US" dirty="0" smtClean="0"/>
              <a:t>The Lost Sheep (Luke 15: 4-7)</a:t>
            </a:r>
          </a:p>
          <a:p>
            <a:r>
              <a:rPr lang="en-US" dirty="0" smtClean="0"/>
              <a:t>The Workers in the Vineyard (Matt. 20: 1-16</a:t>
            </a:r>
            <a:r>
              <a:rPr lang="en-US" dirty="0" smtClean="0"/>
              <a:t>)</a:t>
            </a:r>
          </a:p>
          <a:p>
            <a:pPr lvl="1"/>
            <a:r>
              <a:rPr lang="en-US" smtClean="0">
                <a:hlinkClick r:id="rId2"/>
              </a:rPr>
              <a:t>workers in the vineyard</a:t>
            </a:r>
            <a:endParaRPr lang="en-US" dirty="0" smtClean="0"/>
          </a:p>
          <a:p>
            <a:r>
              <a:rPr lang="en-US" dirty="0" smtClean="0"/>
              <a:t>The Persistent Friend (Luke 11: 5-8)</a:t>
            </a:r>
          </a:p>
          <a:p>
            <a:r>
              <a:rPr lang="en-US" dirty="0" smtClean="0"/>
              <a:t>The Mustard Seed (Matt. 13:31-32)</a:t>
            </a:r>
          </a:p>
          <a:p>
            <a:r>
              <a:rPr lang="en-US" dirty="0" smtClean="0"/>
              <a:t>The Yeast (Matt. 13:33)</a:t>
            </a:r>
          </a:p>
          <a:p>
            <a:r>
              <a:rPr lang="en-US" dirty="0" smtClean="0"/>
              <a:t>The Net (Matt. 13: 47-50)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The Weeds (Matt. 13: 24-30)</a:t>
            </a:r>
          </a:p>
          <a:p>
            <a:r>
              <a:rPr lang="en-US" dirty="0" smtClean="0"/>
              <a:t>The Pearl of Great Price (Matt. 13: 45-46)</a:t>
            </a:r>
          </a:p>
          <a:p>
            <a:r>
              <a:rPr lang="en-US" dirty="0" smtClean="0"/>
              <a:t>The Hidden Treasure (Matt. 13:44)</a:t>
            </a:r>
          </a:p>
          <a:p>
            <a:r>
              <a:rPr lang="en-US" dirty="0" smtClean="0"/>
              <a:t>The Wedding Feast (Matt. 22: 2-14)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22</TotalTime>
  <Words>214</Words>
  <Application>Microsoft Office PowerPoint</Application>
  <PresentationFormat>On-screen Show (4:3)</PresentationFormat>
  <Paragraphs>27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Median</vt:lpstr>
      <vt:lpstr>                                      Chapter 10: Intro to     Parables</vt:lpstr>
      <vt:lpstr>How do you clarify something confusing for someone to help them understand?</vt:lpstr>
      <vt:lpstr>What is a parable?</vt:lpstr>
      <vt:lpstr>Slide 4</vt:lpstr>
      <vt:lpstr>The Format of a Parable (p. 62)</vt:lpstr>
      <vt:lpstr>Make Chart</vt:lpstr>
      <vt:lpstr>Slide 7</vt:lpstr>
      <vt:lpstr>Slide 8</vt:lpstr>
    </vt:vector>
  </TitlesOfParts>
  <Company>St Amelia School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                 Chapter 10: Intro to     Parables</dc:title>
  <dc:creator>bziarnowski</dc:creator>
  <cp:lastModifiedBy>bziarnowski</cp:lastModifiedBy>
  <cp:revision>9</cp:revision>
  <dcterms:created xsi:type="dcterms:W3CDTF">2013-12-10T15:55:35Z</dcterms:created>
  <dcterms:modified xsi:type="dcterms:W3CDTF">2013-12-10T16:23:14Z</dcterms:modified>
</cp:coreProperties>
</file>