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F78C3C6-50AC-4693-9771-CD01D10EACF3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3EA457-860B-419A-AA67-6E7449348B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C3C6-50AC-4693-9771-CD01D10EACF3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A457-860B-419A-AA67-6E7449348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C3C6-50AC-4693-9771-CD01D10EACF3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43EA457-860B-419A-AA67-6E7449348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C3C6-50AC-4693-9771-CD01D10EACF3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A457-860B-419A-AA67-6E7449348B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F78C3C6-50AC-4693-9771-CD01D10EACF3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43EA457-860B-419A-AA67-6E7449348B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C3C6-50AC-4693-9771-CD01D10EACF3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A457-860B-419A-AA67-6E7449348B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C3C6-50AC-4693-9771-CD01D10EACF3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A457-860B-419A-AA67-6E7449348B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C3C6-50AC-4693-9771-CD01D10EACF3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A457-860B-419A-AA67-6E7449348B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C3C6-50AC-4693-9771-CD01D10EACF3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A457-860B-419A-AA67-6E7449348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C3C6-50AC-4693-9771-CD01D10EACF3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3EA457-860B-419A-AA67-6E7449348B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C3C6-50AC-4693-9771-CD01D10EACF3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A457-860B-419A-AA67-6E7449348B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BF78C3C6-50AC-4693-9771-CD01D10EACF3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543EA457-860B-419A-AA67-6E7449348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story of Saul’s conversion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Change of Heart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05000" y="3352800"/>
            <a:ext cx="5029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“I hope you live a life you are proud of. </a:t>
            </a:r>
            <a:r>
              <a:rPr lang="en-US" sz="2800" dirty="0"/>
              <a:t>I</a:t>
            </a:r>
            <a:r>
              <a:rPr lang="en-US" sz="2800" dirty="0" smtClean="0"/>
              <a:t>f you find that you are not; I hope you have the strength to start all over again.”- F. Scott Fitzgerald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35837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1" y="1752601"/>
            <a:ext cx="3962399" cy="4419600"/>
          </a:xfrm>
        </p:spPr>
        <p:txBody>
          <a:bodyPr/>
          <a:lstStyle/>
          <a:p>
            <a:r>
              <a:rPr lang="en-US" dirty="0" smtClean="0"/>
              <a:t>What event marked the spread of Christianity and opened the book of Acts?</a:t>
            </a:r>
          </a:p>
          <a:p>
            <a:pPr lvl="1"/>
            <a:r>
              <a:rPr lang="en-US" dirty="0"/>
              <a:t>Pentecost</a:t>
            </a:r>
            <a:r>
              <a:rPr lang="en-US" dirty="0" smtClean="0"/>
              <a:t>!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365760" lvl="1" indent="0">
              <a:buNone/>
            </a:pPr>
            <a:endParaRPr lang="en-US" dirty="0" smtClean="0"/>
          </a:p>
          <a:p>
            <a:pPr marL="1645920" lvl="6" indent="0">
              <a:buNone/>
            </a:pPr>
            <a:endParaRPr lang="en-US" dirty="0" smtClean="0"/>
          </a:p>
          <a:p>
            <a:pPr marL="365760" lvl="1" indent="0">
              <a:buNone/>
            </a:pPr>
            <a:endParaRPr lang="en-US" dirty="0" smtClean="0"/>
          </a:p>
          <a:p>
            <a:r>
              <a:rPr lang="en-US" dirty="0" smtClean="0"/>
              <a:t>Who did Christ select as leader of the Church?</a:t>
            </a:r>
          </a:p>
          <a:p>
            <a:pPr lvl="1"/>
            <a:r>
              <a:rPr lang="en-US" dirty="0" smtClean="0"/>
              <a:t>Peter!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time…</a:t>
            </a:r>
            <a:endParaRPr lang="en-US" dirty="0"/>
          </a:p>
        </p:txBody>
      </p:sp>
      <p:sp>
        <p:nvSpPr>
          <p:cNvPr id="4" name="AutoShape 2" descr="data:image/jpeg;base64,/9j/4AAQSkZJRgABAQAAAQABAAD/2wCEAAkGBxQTEhUUExQWFhUXGR4YGRgYGRodHxgdHBgdGxgYGiAcHCggGhslHRwdITIhJikrLi4uGiAzODMsNygtLisBCgoKDg0OGxAQGywkICQ0LC80LCwsLCw0LCwsLCwsLCwsLCwsLCwsLCwsLCwsLCwsLCwsLCwsLCwsLCwsLCwsLP/AABEIAQ0AuwMBIgACEQEDEQH/xAAbAAADAQEBAQEAAAAAAAAAAAAEBQYDAgcBAP/EAEIQAAECAwYCCAQEBQMEAgMAAAECEQADIQQFEjFBUWFxBhMigZGhscEyQtHwI1Ji4RRygqLxFTOyBySSwlPSQ3OD/8QAGgEAAwEBAQEAAAAAAAAAAAAAAgMEAQAFBv/EAC0RAAICAgIBAwIFBAMAAAAAAAABAhEDIRIxQQQTIlFhIzKBkfBCcaGxBVLR/9oADAMBAAIRAxEAPwAOyWgSptoWssmbaVISG1xKKlcBVIf6Q4mWcEpJSCUnEkH8zU++W0TPSiY8wSU6E03UolSvFRPhD675wBMgqKlykpxPxAy3b6PWPn8v/ZHqcaEsqX10xUyY/VSzkfmW/wAPiHOwEcKK7VNKAWQO0tWgA15DIDXzDHpKhYSMALLUzAfMr1JZv8wHaiZSU2WVWYogrI1Vt/KNO8xkd7X8+4d6O7TPxkWayhkgVOXNaj76ZCGlzTESyZIViKKklmdRLgDPCC2f5jCefN6hIkSe1NV8ahqdhwGnjzFXPFndKTinH415hP6Uvmdz9jkrOpMbdI5khMzHM7a8IHVjg9VbBmpw4xOWu9Zs2hUyAaITRIHLXvgdaiovUk71JL+cafwxSa/bw2KUQlAzk2dSyyAVFsgHh1Y+i81R7RSgcanyp5wZ0XlgCYdgn1I94okKc0SeeUT5c0k6iGoxFFm6IS/nWo5ZMPYwYnolZ/yk81H2MObNIVuI3lS1EkYsuW3KJnln5ZtIn53RGR+Ujko+7wEvoak/Csj+YP6NFYqzq/MfDhAxUtJzB/zBLJkrTMpETaej05DskLH6a+WfhC0FtCCM8949DNtSSEmhJAD6vx5xAXoPxpv86/8AkYowzlK+RzZvZ7zPwrGNGx9jpDe75qMKRLNBpqHL1ibFkUU4hUPXhT0jiROUguksf3g3BPoGUdFNb5aZ5KpEz8WVRnzajp0bjlWubxhKmJtSTLmdmcnehfXu3GkBJHWHrJPYnJqQPm4jjw1y5kTf+4T10vsWhDFQGrajf7Bekd/P7C6rR1YbUe1InDtBxX5htzbI6iuldbClcvHLNUUKTz29/wB4xtjWmUmbLpOl0UBw1HLMcH2hip2D50dsu6BObOEpDdqiRVROQD6k0rlAdpuSVMUVuQ+gEdX5ZkTJCsCgVy+0cJcfqTTUAv3cYU2S/wDChKVBRIDP6a7QcVKrj2AnQfYZOO2zFq+GUpaz/Sqg71ER+u5ZKp1qIfCGSHbEo6cgHU3KCT+HJtUzWZOKB/SSX8VD/wAYGvJPV2WTJT8S+2oakqZu8JwjvjpO5P8Ab/0Ytoq7KtM1CVoLpVUHY8eIPmIlsBswXMWxmqJSgcMioc8hw5wwu+0dTOFmABAQ6yNF5qPJmHcI1v6QhJTOX8SKBOij8r8jWFpU/sCluieUTJGf40wFzqhJ0Gyj5QtlyyohKQSSQwjWfMJJUakkuYsujNxdWjrV/GQ9flHsd4OU+KvyN0gK7uj+AOr428OA+sLbxkgLoXyy+8oo7ZPKnA+Cr/q/aFFqkMoch6mJ4uXLk2MT0F9FpTiaOA/5iKyyWUFoS9ErMCpdMx/7BotrNdj1BYjgD6wEvlKhU5qIFZrIxrkdXyMHSLGkPpSNFWaYPynhhT9AfOO5RJUA2FiQX1BGxGntHe1b2IlkbQIq7u7cwDaLBVvvnDaf1qyyBT830jNF1LZ1LUTsP3jOAUcldsnJ9hAKVDRST4Kjz29ZX403+df/ACMeqW6yNvnrzjzK+E/jzW/Ov/kYfhfY1fUP6N2cKQxocVNNBH29+jdCuWHIzTvxHHh9nO5B2CP1f+oiju211CVCuQO/Av6xzT5cosKTaWzz+SSguCxekGqnkH+IlUUn/cSOJqeR9Yd9L7jw/jIFCe0Nj+bkfXnE1YJuBbkOCGIOo1hilyVoyr2OLPLRjM6WeysfDspzi++Jg1FploWnrDVRASGJcmgelA+sYWSy0DCgFPDPweA7ymifJWQgoVJUAzuW3J3LF+Qgat7FVs/WVAkWpUpuxMGJI4fl9R/TEretn6qctH5SwpmND3isU16zscqRaB8SSyuevc6T/wCXGGcy65M49YoOVAV5Bh5CHRycHb/jBqwnpFYAuXJEmstU4hRHyrWtilW3aPpuIEn4V25Sz8EkFXBkBw39vhD61yjIUZyAVIUQZqBwqJif1g14+cTdukdVLnrCgpM0JEtY1C1OocwEsYV2zosCSCZKphrMtK8I/lftNzVTuj5f9pJUJZUVdWkJfdTdo+Td3GGSAEzUg1TZpIJ4rw+6i/dE6pySTU1r5wXkdFDvojdXXTcSh2JdTxPyjxr3RTXra3OBPwjNteEdWCT/AAtjSGaZN7XeoUfkPSB7NLrk7/WFPbs5bdg/VwNbpYCi50HrFJLsjAZcoCtdlAW7Opg1MvqYTC3PY2ckloL6ISCMRUGBFBqa58BF5ZBStOET1w2IywVqzOh94eWaa7nQfdIO6yWQZW5BYTWNTLBzDxkDSNRFmJq2SyP2EAMBGazvHSjA9oXSBzZF4NirF95ynalI8svqxkTphZwVq/5GPVFTSBuNRtEnet1hSlLlKepKk99ecTYpLky3G3FUxFcNnGBTgVU/kPpBE6S1BB91yh1Z3xVDcBGkyX4wHuOOX7Fbpxo6u+0Cagy5gBoxfUH3iCvi7zImqQQ4GR3SapP3rFlgwKCk75Rh0vsYXKTOAyoeRy8FU74oklFqS6f+xGJ06ZLKmrNnXgUUqQyi3zI1HdmeAjSRNBmy1t2LQjArbEaNzxgeJjm7ThmB8j2VDcKoe6MJVlXhmSEuVy5vY7ywPCoB74JPVBTjT/ua3TZStE+z64gRw3PJ0jxhvItqUJCESjMSkABeJAxNrXTjrHa7GFTFplsxP4yhqW/2wdhr4bsemSwaEZMiemDT8COf0hnCcZQyzc1YOw0rUgPxeBVzJgKkEBUpRxqAS/Vn86duIGcIr7WrrSTQOQGOyqVGe/8AiLjojekqZL6lYCZv5v8A5PoRt38qpriuSQt/ShVeSFS0zyo4utmIwqTkpFVBQOxpC67bP1k6Wj8ygDyJr5RRXpd4ljq10kkulX/wq3//AFnUaZiBejFkKLcgLoUYlHlgLEbiucKtVobGWh5f1sedg0lgDvZz7DujOTMP7CArOTMWVH5iSe8k+EM0FKSyc2z+kDOSjD7mwi26C5a2S6u4R964JWFKqoiiduJ4RwhPZxEV0+9oXzFkr3JpXX6JET43sPJG0Ut2zzMUpLlmcnv9IobNNGQoBE5dyBLTgBdZDk/ekNk9lkjPNX0gZP52TSjaobyVvWCEQJKHZHGCpUV4JfJEc0fDAlpmMDT/ABBS4EmnLYwvNKmbAVrfMRPW6UUrUtJIcnxeKxaQ5SfvaENqDKUDoS43GhheJ02WRdmNhWFpVjSAt82zpnSM5sopP1/aCrHZ2SRxccmHGO7SgDjwMLlXMemKJymz83jqxjrZc2Scyktz0PcpjHy1sDSh2PtGF0zME9JyqQe/Lzj1IY7wP9/2JpT+RGKNaQ6mylCYoSg0+YhJWTlKGEf3q++PSrGZc1RSAZhWoSknJICj+KvgNNyO+D1zJdmlFSlPqSfiWo18fQRI5PwUykpCld9/w6MJQBho1XJbzPGElov20KVi63A7EJAUwBAI+U6cYX3xblT5ilkV0GgH3rBd23v1ctKCh2euJtSfyxXiwxSt9iG22PDd6EhylwRV684TzLIUKKpZdINDqKO/Ft+HAtXyEApAOcJ7xlCWl07Bxpl5GJITdlc0rDrk6Qpnp6mc2NqK/PwP6vWAbwmzLOvCgA9kpSo1KUKBBRxD5bZaxJrILnLOg39oN/jlzVOoklgMXAD7rFHt1tCEknsZWa3TKAJptR33MM5dvmJLkAn74whRb0gZKNM3z8oYWO2IAxrCs+yl/iPhkIXKD+gVpDo3nMwOpLDTdXnQR1YbQQ8xY7VWHp97QnlXiF9tQU2gfjpG9nt3WLCUpUa04nwpAe3Xg5v7lPck+q5q3LCvE5geMNLBaitQzdZ8onLTPAKZCAS1SQdfmOUUPRaYJk1RA7MsM/PLTb1ED7d9oVJ0rKcK/ECdkufQQZZi6Qd4QWK2YlTl6AMM9y3tD2xf7aeQh+CCUrI8i0fZhYjjSF6ySFjVNRBd4TMIB4iFM604LQDpMT6U9IVlinKjcfRjelrwpRMBcPhU2fA+PqIBvObjSFgdtOYDdoNmOYg2aBimSSmhqBuCNO7LiBE8i2YFGUoVTkfzJ35ZHvjo472kOUj8u9sAGF8Cg7M7H8ufhCe139MCmYEHIsK/3R9vS09UpIUj8Nf9u7U74RXha8JbCCDVKnLF8iOHpWCWJfQdGaQZNv5RcYacQPt44/15aSOy4BB0Gr92zxOWi8SKKQl9CSqtYz/1ZRzQjPdVfMRQsc0jXwfZdG2IlSjaJhdS2JORLhwhI0A27zvERbr1XaJjqyDgDRI+9YDvG8VzcIUR2U4UgZADZ9afbRzZEkqCWzOfdGwwqCbfYF2w+QivAj79/wBo3/gU6A+P7QXLlJGBHzZnbI0fvg3qonllaeh0YqSGpndmmzQjvO1FMsg1DADfbvH7d5dstjUHIeEIbeFzGZCigDMB3OsZihs3JLyLJWu1axqm0UYFk0fjAy1kvttHVlk4qqoAB65CLWvLFhUpQ+I/CHpvHSZpUakjJ+A2ECF1EJGTmkbBTFgXZq7/ALQLRqQcqcT4MBWgeKK6ECTLMxTvUJ8KqHoOMI7ls5mTA9AHUo7JBcn73g62WvrZiZaaJcAfpTo/dUwhnSXgNsZIQZiicS6ZtR4srgmGRYpk0hysnD4MnziHtk/EpMtOR7IHDLx/eK6+rUEIlSNB2j/Sl/WM8i57SQddq2s80l3JA8Ke0WUgtL5D2iCRNIs8sD5u15xayl/grOwPpHRdMnyI4vRb2cq4A+BETt92kGVKmijHw39IeCZ1lmWnXAf+L+8R5n4rMUc6xqSbMghvf895aJ6c00P3zif6S4VGXOlsHD+Jy7i45GN7hvATJapSi+Yz10hVLmUVIXnUp9x7eEbFUxiVHcyYibLwnIu1KpUB9tyiSVMzlqAo9WgpE4oWqWpWFznsdFeLRhepCsMxs6TANDw9RDKGJUJbQtixD5sYyJHfQ84It8oA4SX1B3ELDlWHRVhWElmIPFjBV3zMDP3HamkL0HFTWvfDK7JKpikSw2JRYPy1jJqkdoaSpjhJBq/sWg0Tyc3hZeFhm2coEzCyiWAL5Au9P1CDpcxCgCcz97RHOCaTCjKuhXNnEkknX2hxc/as+2Y/uMTdpXXkRFPcaB/CEndXlDJKkdJ22RyGP3wjUzA3d7xgj6ekaS06nICKWYugiQoJDnMktyaMhX74xkpRJ74Ju5grEoOEh23INB4+UC1WwkN1TupkYB8cyq+CRVKO/M8xGN3FgpZzIbu1/wDr/VC+aszFvqS5Mb22eyQBsAOQ+prC+Pg6ig6NgTLRiJolz4fZg28LdjmrOYSyfEj3eE1wzxLlTVnNmHM1PkB4xjY1/Al/iW78B/l4GgGrZa2m1NNkIGQQKcyB6Rc2CfikTm0xf8Y8rNpe1A/lYeBEehdH7T/2886j3EC+xM4/E16OWjEVp/SPMERKyZgdadn9WMbdGLya0pH5kj1I+kJLxmFFsmpG5Hk4jorbR3HYHZrUZNoIyr/iCelCClaJyNn9Pv8AphP0gmutKwcwCeYNYbG09fY1A/FL03H24gpfUZXkUXqoL7afi+Icj8Q8XgOz2t3rRQwl9DofaBzaSAG+XzBzgQrwmnwqhiVhUa2jMoO/ZO3CAFmnIVg21pxB8y9fYwuX5gQyB0jgmv3tFD0aIM6SrIhQ76esT8xLF9D9IedGEvOk74x7xuX8oKKPp2Aep3OP/wBIlEqU2cVXT6X/ALJ/n9ok0TKRPijcEYmcTsyeUVF1rP8AAmn5vMGJycmph3YpjWUj+b3gsm0g/LJiUWfu9I6WvTQP3xoZCkpBIZ8n4ax8EvTnDLXYVaMEr9RDBCSRhSz924Hv6xhLlNWmjPlFRc92EyiohviPEJwgAjX4VrVzwwGSaQcINiSSnCC4qSPMOIAmTMSuDeQMOL4l4VHejsXYq0HACnnrCixS3U3N+4ufKOj02dLsYrm4ZYTuXL8cvICO7Mr8RA/KPOpfxPlAlpm4l8H+/KN7qU6lH9JPrAtasBDe7iTMUo7k+Ai76MTnslp/l8w/7RF3Wj/t5i3yGXFSgBXkDTnDu47aUWGaRkVYSduyCX72HeIC10LyKxLdtpKbTLL6e7xp0xmYbwUoUcoPikQBMVgmSCoMcAJD7lTeTGC+nKgZkiaMlIA70qIg/wCpMzyLr4l0PBRHc9DGdx2opWUl8KnSe/I9xja3z8SV8QlXOjHvgSwABSlqyTTmaHd8vXMZjX0NhG9AVs7Ew6gFjxrApyKdnblBVuOIlTvxYVq4yj8uWDKSsBlI7K6ioJJSWzH5dfh0hiejq2DWVZzOWXMe7QNapRSYYWcjCpKlAAspL0rQGvEDLLwgOYcQ5BuYgovdnSWjEEPw0h90TR/3Mj+cQhSK+GcU9wycE+zlJxJUvEk97EHiCCPPWMzP4i0tD/8A6ioZFnPFXoIjAx09IsOndoC5cnCQWWQWOVMqcjEagFs/OEYF+GrBSsznqZ3yg66L2QShBBUHfYOdC+QyhJfiy4GlYyuopKu0rDSnE8Yp9tSx3INN86Q+vMzOsV1oIVmAS4AJ+XccoHQHPf7RsbyCwUTghS0ghMyuWYFCxim6C3binhcwdlOFY5ukh+4xO3xWyirWhbdFzqmqDy1qQRmkhLsRkSku2bAPnFxei5Nls6SkOopYVd2DPWtMm0NDkXrlSpMlBoEgDejAeVPICPE+kl6qmzisMzkhJ2OR5lyX3ML483TFxnatWl/sAtylYQohsRo7ucq1o1YFkrZJ3II+sETrR/EzcRZGIpdzQNmXOdK8Y+3t8TpSEpOLAB+XEQOJyNTmXiha0zvFmNmDqPMcc4p+ht1pmBZmFpbELqzDUkscNBs7EmEtyISmdLMwDDRXaqGILFtSMwDQsHBEOLuxFBSslNC6Tk5LlRToSzn2hWaVJhRg5PiWN89HZRkFFmSULLLZytMzAC2EqLgsTUUdnieuFYVZerVMlywtRw4nq5S2RFHTrTvAhncC1CYlIWOqBcuohJ7LKcHKhPJwTEzdlrAC5aXKXKWLZPTv94nu4WYsfGfBsCvRR65IIbAkJGbkDUuAXOxqAw0hn0jAmy5DOTiApq6mPtH6/ZaVplrYhSFBCnb4WcOW3yGx2aMbxUDKQEuzu9A9csTsFQ+MrqjHDewEAIopj2VJJGWZFPF4Uqn41JlJBfFXidMq93CH9vkKmrdIC8Wcs9hYCkgOQrQ5hQKgaO8Jr2u02eeATRQCkEhqHIHYghjy2aG4689myb8Ayp5Es8PrBV29WUOuUqYVEjEHZP6Qx1evOB7Va+s6xRYFWaR3Akd41Lwqk2w4CitWI2JG4OsOWO00cpcXsfSrMlQWmWlK3bA6ySlLh6JarnV+RifnylS1ljz7w7d2XdG9y2ky5qVuzZg0capO4O0WXSa7JdpSZ6VJSUSyVkVxFwEJOTKUS1cmOdH7n7c1F9MB1KHL6EdMU3kRGc+8VsEY1BKSSA5o+bNlDaxXcqbLVL+YDHLLUIDhaXeleBqk96b+EK2CQ6iphxJyENg4i5dHVnU5Bc0Ka7VZ4ap78yNdDAd0SCDiPwkVGb1q+sbzLOH+IHmRlpAT4t0HCPxsKvyyoWXTQJHjSpqdT6wsu+wKUcsmhveNUgj4cuZIcw16O2N2GwBMTe84Y6KsfplOe+jO7ejpWahy3cCT6M5j0S7paUhWFgkJSkZVyBPH4RCuWtKEkAgJzUo+nKJ+++kilAokOlIbEvI12/Lz9IlTlN7KskIxVJDu/wC/eteSlXZDiYrQNUI5UqdGbeJew2tClTQZQmYjiNapSAADVjs7bvA90TQRgDAGhd+1Umo2q3rHHSq7FSyCk4UHRw5ChlpiGdKGuucNjBcuDJpSUYppaBbylIClCWoYUjsl8wHI4PRvCM5M1Von4TRywBL4QT8MAXZI62YElQS4zVlFPbrEmxGUuWpKlkNMSqtXcKAowoK/vD5VH4X8mT238q0G2uxoROAYrKUDCBRmLJKm2FNi0PLuuBUxSygsSXL0L50IJHmIk5t8qxlRIBmNjLUDlsuAbwh1aG7Kpc1YCkggBRGYD12DsRoQYlljnJbHe5GL12UVjueVIxfxKsMopZRUSPidJAbU8HekJJNks6FlaEzBKJpMUhSUEPTESGBI5B8toW2y95trmSZc1bpkgfLmXqT3AD7rTXkr8HElILy1pmKqUsUuUntMlVA1DXJqmAqqg/IupO8j/sCXfNE2s1ihYXMUnIBGOUhHcAFh+B2hZ0i6OoS65f8AtFIwGqqv8L43bZ372qhmXspCU4OxMHZJGZFeydPp6Mbt6STljq8KFlQLnCATxJpwrDXjyRakmKi03SFcvrLMpQGFaUrUk11Dim2XKuUG9JpBn2dE5KnwaHMhZDnM1So5P876Q7tXRi0LQuYlKF42dKFVdqkuBiLgk8SYU3BMHalTEu1Ck66Ec8xHSyVU12h+OKncCHJqX4/vHdkQ6myrmztufCGvSC5lSJhzKFElB3Gx2Ihv0V6OKXLVNWksQya4QeOIjw5bGLXmiocr7EqD5U/AmnGWykqQ4KAUqpiSpOuzGoKeWRECTLWcOEHsIYJI+ZZ+c1zAJbanGOr0lYMQ1DjaAAGCRscR9hDccbiLyNciouu8VTJstGFOFBSlIarA5E6iM+k6QmclcoYAou4+VQLFtjQF++BujfZWhW638KxnbJ5US+rNwO/OoidQazWjU1wHFx2EFIx1SRxzHk0N1dH06IBEJbp6wp7K8JrTQvQ8oYyr4WAARUUNQMolyLI5Piz04OCitCyfJ7CB+oekPrrJSgBL4jny2HlAFpldjkoe8V3Rm7y2IM5GZ31bYDVXhWEyk5LRVKsKbf2M7JdhcGZXDmHoCoEADilLkndolJMoLmzCRRRIPI1j0VZSELKS6UApCm+JaqFX02AEee2YdtRG+XpAvSdA+l+eS5COx4wogAFSFKHNt4Mvm1zjLSmZLAxgFKgO0GO4rXY928Ucm5DKX1hY4u0oPmDoDv498HWG0y1DApgpUsgAs5dOXkPOGP1C58qIpwfB0zy2VLIVVwa5uIe2cYkdWzJUoEDTEzEvnWhpsIpr4sCCkpKc37jUuODN9mJGxT1SpoCh2QRiDAhsjQgg0iiOb3o8kJ4e3pmqbtLjEp2owzcFm5vFlYb0lSJfVyh+MsuCcWBGjmoCi3A51ELrxlWacEGzFll0qRUhs8VfhNe+u0O7kuxCiuURRKQDSrl6jmUqPBkwt5W+zpY41bAOjNyrVMUua5C64mzftPBPSO6VoITLfq10XpiOYHKj9wgkXtOSoykrACGSQEOUkAJI7QYjRIGbhyO0R+swVMnFc4VQ4Sl3IoSx4nkBTIZQiSalzbCV1XSPPekCGnKbIsqub/N/c8fbCooeuYbU5ZNw4cBFR/1BsaTPkFIBKk1NAD2iX4Cp7hEwq0YFYsKTmQlQBBHEaiLIy5QSYnHp2ijuzpbNlMkqBTmRqKs1XDsHHMZQvnWlp/XhJCJhLg1Zy4BbI91GgW5ikuG1B5PR/veCLxtgI6oAEB8Ro6smD8NOJhLS5cUiyGOKXNvZRFCJ0vAshaFZbppQg7/dYn7fY7dLSkKTMTLfClSRRbcsweOhIji57xVKOEDGHcNtqFfliilWzEsJJxTSl5i9aZIB0rt5QOKMsTa8CvUbqv1IG9pDkElYVhqFpNVB6J2SzM+zQqEkksO+PS7XcImrUFqUVaoCiyaUxEvXgGZ4S3r0PmyxjQMaeFSO7MiL4eoSVMhkrEdgWQoYXwpBb3Pn6QXZ7tJVnrhFM924Mc4o+jeFPa6pK+qd8QAOT1fl/mN7m/7ieJqkpSkk4QAwzJw5M7n3hE87t0h+OEV+YDl3AqQkrUqjOCx03r3etI+pShYxFi8WVtt8tNmWhYGJhXPMV8o82l2ogMGbv+sIxuWS3IsxySdVooJFmCuyosCRXaoc+DxWXfc60y2EwlPMmmwDAARNJFeGUfVfxFnl9ZKmrSgD5fhDqo6dKuHifC+Vpnoevi1TiUV4EJl4A7J8SWjzyyzlJmpOF8ZdD5HtVO23jDe8umAMshaSqZ+f4f5S3g8T12yp0wmYAnAlKk4S+SgRTZXHgHYRTDHVuXR5mTLSpdlP0g6RImBOBkqqDlhBGgc1oR6xO2C1dbMSTMYpNG82auWsK148KklJzFM2Nfq0KUTQDhUliHBNd9YfD00addiVlaVeD0W+LUrAhy5Sc9aEN3wiveWKTBkeyoD7ygVUpYQmpKdPXv4GO7PPxyyk5Ef4I5QjHi9vor/Mqa2fLtt3VEqCXUMu0w1CsQZy4pQhuOlt0a6UIlzusmILKSyiMg2EIzNamtfmEQsmWAQC9TXhk/dBqraHSlnQiraGqXDbEpHOGZIqXgT7fJUXVulrM8WiQ0zEtUwpcCmEI1YHD2tXZR2j5dc6bimTJ8hQxkqL4ksFBysDCygNRidtKUh7Neq5anllWEPQl+Y5GvjFhYOmqFIKZxU4CTzUggpbicId9eZgXBUA4SS0LOmKiUylH5QkE/0KHi4iQnKdKj3eYhnbrxVMkAEuxfPiT/7QnXN7BfVQHlFLlzlyoDFFQUk/uaSLzMtDAByAx2fff75R+St0Ocw79+cKpLZHTL6Q1lWGZhKiEpD6u8FKEUdF5JdbPvWlJC07gkb1je77zUglT/iGmI/LVyr+bbxhemUQCyjuwJ3jEuFOnfzjeEXoS5SPR+jSVDtqLJLM5qdzvrnFfY7SkqFDhyf6x5bcM+ZjBOIu2b1rvHoMm0dlhnwiTKjJR8nPSjo/LmqJDoJzI14HcRHKlrsyjhGWozB7vTzi4mTHdIPawgjjofbzgX/TQpP4gd9DppC1aX2NhkUdMjbd0oK0HsgKbPy3zAev+ISSDiSDv9YqelNwoGEymSog0GRbTwevCJWzS2SO2n+/w+GKsPCviNhybstF+8OLIoKkzZbZhx5N4EP3xPSp+aSe16jeGt2Ta80qT6H2jycdxlR9J6qPuY7Xg86vshMxSdElh4xRXMQHl1ocQbgGbvST3tEx0gP403+dX/Iw7uVSiETElnBST+pIDP4J849PMvwkfMXcmG/xqEJxYErKSkKcF09l3Syg7bEGgApELeC3mKOTqUWOjnKHV7Wr8VbUBIcbFg/JjCO1LxLpqX94f6aHHYEnY+k2lS0ISnshLYlHTs5CB5AKFEEuCCa8/LeMLuUQH5Nxje1SVBlqcE1HEbQLSTcSxTl+b6DGYglGNqfYj5c4QqYOtLIILn031rryMOLklpnWViPgmsvfApiD39rwO0bXJYpUtRJL4X7XAHMfesJXmLO92nyH103bJbsomBYdykII44sThuXhBF5XIianD1EpJw4sYBThDfEVApAA4gco1l2ecpIUlCUJNQJisL8WYnxaBb3m2ogdaUhFGMplAkZYjWoAyLDVnrGKKRPLJKcuyPvTo8uUkkHHLILqCVBuNRlxiUUCDyL+0eqSLKsdtKjiq+LCvOhCgzsx1iGvmwhE5YSlgwIALgPmx1Tm3vDcU6bTOkmz7c1hTNwqKFkue0lmDNm9KO5LjMRQW+zyZJxTEKmggAIByUUkAhgCQGJfduRCuALQgVDOaVeuo0emcGWkOcWZ9uETZM34h6uH0OSeGrpMnl2YzFlShhSdB7tQQNeUkBYQlgzE89IoFyxmP88/rE/bj+LMIzBB+o9ofiyOTA9V6eODFS8vsZXLKJUKswiysJwgkkbQqu6yJKUzU5KHgrUe/fG1rto+EHnAu2eY3ydIPstpeaFEsKiGU63AZmkTNstCAAVKbUROLvozlFCCcOp1YHuqeJAAjeEpLQKxpsqbbbutJIdz2ZY3fM8qeAJiLWACoJqApQBLZYi0U922iUlLlRUrIN2qEVYn4uKstBQVT2i7TiVhYAkkDZy8dhnGDaZbHFJ1xQbfCSO0n4kFu6HPR20YignUt/aR6wtvBGJSx+kQN0ftJSrBxDExGo8oJ/Q9Sc+M3F9SX+QPp3dfVzkqFEzEhQ5gDF6jxjno1MKAXqhdORHKvCH/AP1CSJiJRZu0oOdAageATEfZJy7PNMuZ2Q4cHLnT1EW7yYuJ4EnU3ZxfzicoqFFdoMdMu/KFEqqifvgIrr5sqLRLGFQChlxc5ZxLqkFBAVSvjFHp8icPuBJU7H3RO7jOmIT8tPKpEUnSq78Mqoqx9S0LegMzDNQPuriLTphYccosaN7f5jyPU5pL1SXg9DFrHS8kNcVq6kJUGUFpZad6+RH13gsXilJSUYmdy7DKoFOLHuhPYFhDoUO0SAPvaHcmQEM6UqSQSx35xXOSTExjaKe4ukMzrEmoSTUuQ9P7ourQqVOltQLKMjRxw9Y8plzyBiWa/KBRhwhwm8SUJUFnEKitcXuIdhnonzYtpoorIcMzClWJFHyUA+QG77DIOchCb/qPdKcAmBgaZa1aN+iqsS1KURhTWgAHEsAA59hAn/Ui3Ay2yfC476DwBgmlQEW1NEtd68xtBruIR2OcMYrwhlJmtnlHn5cWz6z02e4IEt8/q0EgVfLQP7QskXXNWtXUgzcnyGLEos4fUAfbRpf9sCiAkukGpGRLZCH3Q2cEYVOClR6hebAvilq5KFP6OMVwuOO6PD/5DOp5aT0hRYbzmWUKkzJRwqLlK3SRTNPH6QJa70Q7hVQDm9dn2Meu2y6UTUETAFAE0OhzLbPQx51fPRiWnEqiUgE90apJvaIITIq0W5UxVSW+6RrYpbzOyA2dat4wEKKbQwxsIwyl7ns92sWTSjHQzBcpbKS6pz5OQ7CrP+o8OEETAHyJ4vGV0SmlFXNo5KjHlPc3R7eJa2bzZ346hwgGSSma4oxeCVHFOxbiMpaXUTxjY6X6Az+T/VjPpMs/w5xVLhSCNC7ejxI2mxzVrwrLgH4yMieObPFD0lnUlpJ1JbdqD1j7NQmZLIIzrl9trDceRwinR4+ZcpuiWsqpiEiY7hKsOeRFQDoxqw4GKHEq0DCUyyEswILhye0GyqT5QHc6CJxkEjDN7Ncqnsq5jOGF2yFItCHcZpNKHCCQR4AwzNP6d9oCEuJrY7nmSVlSBiQgOpScgC7FiSdH1aKC03gVWWUTVyR+3pGci9EosUw/MoYWGroASOX7wnlW9P8AChz8Myg1qnLxHnEGSMsjUpLaZZgnWn12KL3AStC9KP3EQ2s1vQQe0FCrDWoyhbLmIndmaMOxGnH6wDabGZSsSSFB89MvcRXwUkovtATlTco9MfWlRJ7h9iCbKXDD4iaffn4wDYiZmEJSxIGZy4xT3RcRSoF04vzEu3ICnnAxk49i5uIysa8ITKQzJYrVxzPhEd01tpmF69ok9won3invueiSnAFJTqcRGJTatmz5AR55edqM6Y5FGwjgBDMbt2xSVnMucAAdiOf7wbKs67QHJwpJKUjcgAsrmDA91WTrJrbVZs2LGLCTdr2ZSE/EFY0tuP2jW0mUZPUSUeKZJ3ldBlCYjMECYnkOyoecE9C5zibKzxocA/mQcSfMN3w4tyhMlyl6h0K/qdJB5KIPdEfc88ybQC/wq9C49IZ+aLRInbPWLJe+KUFblIPeCPCEd8zUzZSg7BvTPugK0WkITacJ7KcExPJSwoDwU0R9uvdSgz6MOHD94WoOXR0Y+RLamxEDeDJZOFuUYSpYIJNS9NoIRpz9Irm9UUYVWyrsc/DJbgGhbPvDCWIPjwjpBKlBKQ1Mt6PAd9SyZy+70ERY4R5Oy/3JJfEY2BfaUdqecGWZFSYX3bO7ShuYYYsMBk/NQeF/hqT+4u6QWn8ZAzID95rG132opUMeIFnYsHB2Lt3QovC0YpilVPabuAb2jmVOXoSANPpFHtfBI8iU7k2VF0WWVMnupzhDpzHe4yNQabGNr0mmXaZSVqcYgQSA4d0gFqHPNhCuxImIQJzkNROEgkAu9NT3+MbWW7zOWVzMRoGBOQGVQB5ARM4pStvXQVOgix3ROmodMuXhdgZswJypk76Z5w+ufoogBX8VNkKJIISlYLaO9H2gCXdQH5hXQmCE3Wf16fMfrAuV6QPXkNtHQ+xmqZqUncTB7mPiei9nZlz5ZG2NCRk1WOfJhAMy6jurXUxwi62yUociRHb+rMTaXYTa+jyUgdXPSw0KkEecLbfeVplAJStOHZBPhRVIImXaMnUf6jANsutsn8eEanTDT+phNtqVgBQ1CjQd+WfPOtdydMny1ypmFACwhRBJq7aUzhJOsShvlGdnosAjWDSXaCk+QtlTSkhSSQQzF+6LO5OkgDdelSf1gUPGJ2+buEpSVprLVl+k6p+nhpWuu6chckJLEEEZZcDBZsiSTo2GJZEzrpBICQooLyLSkKSr8szR9gpmPGIm0g4ysCkxPaGygoHf8wbvigu6+sCJlmXLVNRiIAeqQaMDVsgecJphZcyUS5QtTHcOx+vfDouloQo06YfMOKzPqqUpJ/8A5zEH/iryiUKA1NveKtEwIlSCr4CualQOqVJQCDs4esJ72ucy5y5aHUgYSlW4WAUZZliMs47FIJaYolivf7QwsgSJkvF8LgH94JHR2cEkhIWzk4S/2eUYWS6JilMBUByDRh3tBynCV7HRUklSKG12PBNRMGT1jG87GOtV3acBAEi0zJfZLtqk+20MZxEw48Rq3o20QcZRa2Xxkn0jm7ZcsOAO0Nd45tywM3FKUzrvtSHNtuASqpmF+X7xmtSVpIUgED7ptBV8uXYKyKeLitCFdhQqqFB9Q7aPmrPWOf8ARF5gt/MG9orLPYZJQxkpyzBUD5GNpFhkpYmXi5qV7vDHla6Z5/GN7RKybhtPyeS29Sxh9cN2T5ZUJxIoKEgn3h9JtCRQSpe9cR9TGCZlXieWSb0zVFGihLRnMJJ0S1PJvOA1XmkFnnf2+4htOs0tdTLQCTmMQ76KbygJd0oNQVDveCgo+bFA3+pIBqZnigjyMFJnS1JdMwncZFPl5h4zRYJY+UHm/sRGNpUzBKUpH6RxFTqTA6b0FQfY7J1gxYyli2YrkduMdzrvSaY1nkG9Y0udSghgR8RzD8PaC5toKasnuDQmfNypBpxXZKW25cX/AORYpzHlEveV3rllyp68Y9KmWx/lTtlAF5SEzOyQA+wG3KGYp5IP5BPi1o8+TNmzEdW4ILUO4Oj5Rvd01chYSsFi7jfiI7vOz9X2QaA0psYILzZRxkdlyC1XCSc4re1vpjFxS12v8hFtX1M9M5PwrACmp38/pAF/3X2uulLKio1GxOm1ds4e2azAyghbLDAijGpPGAZt1BiQpilxln+8BiyJafgDLj/qMLBOl2iT1K+wtJxJO5Zj7U+yntqJstWBaiUpAw5tWlNBQmGdvwqVLVhAKwCSDq5D97PCu1S/TcxTCKsnvyMLN0gUgYNie/jAn+rrM7GpRLsGJ+XYbDWA5S6v3sw2iouy2SpjJ6hHMl3z0YB+MKnjjC3XY9ZnKtnNpsCFhJxNTOhpBUuRKSAkTCQNerR7h4zsyWxywSySGfQGrR1ZZzJFAf8AMTcX1ZXH5O1/Oj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data:image/jpeg;base64,/9j/4AAQSkZJRgABAQAAAQABAAD/2wCEAAkGBxQTEhUUExQWFhUXGR4YGRgYGRodHxgdHBgdGxgYGiAcHCggGhslHRwdITIhJikrLi4uGiAzODMsNygtLisBCgoKDg0OGxAQGywkICQ0LC80LCwsLCw0LCwsLCwsLCwsLCwsLCwsLCwsLCwsLCwsLCwsLCwsLCwsLCwsLCwsLP/AABEIAQ0AuwMBIgACEQEDEQH/xAAbAAADAQEBAQEAAAAAAAAAAAAEBQYDAgcBAP/EAEIQAAECAwYCCAQEBQMEAgMAAAECEQADIQQFEjFBUWFxBhMigZGhscEyQtHwI1Ji4RRygqLxFTOyBySSwlPSQ3OD/8QAGgEAAwEBAQEAAAAAAAAAAAAAAgMEAQAFBv/EAC0RAAICAgIBAwIFBAMAAAAAAAABAhEDIRIxQQQTIlFhIzKBkfBCcaGxBVLR/9oADAMBAAIRAxEAPwAOyWgSptoWssmbaVISG1xKKlcBVIf6Q4mWcEpJSCUnEkH8zU++W0TPSiY8wSU6E03UolSvFRPhD675wBMgqKlykpxPxAy3b6PWPn8v/ZHqcaEsqX10xUyY/VSzkfmW/wAPiHOwEcKK7VNKAWQO0tWgA15DIDXzDHpKhYSMALLUzAfMr1JZv8wHaiZSU2WVWYogrI1Vt/KNO8xkd7X8+4d6O7TPxkWayhkgVOXNaj76ZCGlzTESyZIViKKklmdRLgDPCC2f5jCefN6hIkSe1NV8ahqdhwGnjzFXPFndKTinH415hP6Uvmdz9jkrOpMbdI5khMzHM7a8IHVjg9VbBmpw4xOWu9Zs2hUyAaITRIHLXvgdaiovUk71JL+cafwxSa/bw2KUQlAzk2dSyyAVFsgHh1Y+i81R7RSgcanyp5wZ0XlgCYdgn1I94okKc0SeeUT5c0k6iGoxFFm6IS/nWo5ZMPYwYnolZ/yk81H2MObNIVuI3lS1EkYsuW3KJnln5ZtIn53RGR+Ujko+7wEvoak/Csj+YP6NFYqzq/MfDhAxUtJzB/zBLJkrTMpETaej05DskLH6a+WfhC0FtCCM8949DNtSSEmhJAD6vx5xAXoPxpv86/8AkYowzlK+RzZvZ7zPwrGNGx9jpDe75qMKRLNBpqHL1ibFkUU4hUPXhT0jiROUguksf3g3BPoGUdFNb5aZ5KpEz8WVRnzajp0bjlWubxhKmJtSTLmdmcnehfXu3GkBJHWHrJPYnJqQPm4jjw1y5kTf+4T10vsWhDFQGrajf7Bekd/P7C6rR1YbUe1InDtBxX5htzbI6iuldbClcvHLNUUKTz29/wB4xtjWmUmbLpOl0UBw1HLMcH2hip2D50dsu6BObOEpDdqiRVROQD6k0rlAdpuSVMUVuQ+gEdX5ZkTJCsCgVy+0cJcfqTTUAv3cYU2S/wDChKVBRIDP6a7QcVKrj2AnQfYZOO2zFq+GUpaz/Sqg71ER+u5ZKp1qIfCGSHbEo6cgHU3KCT+HJtUzWZOKB/SSX8VD/wAYGvJPV2WTJT8S+2oakqZu8JwjvjpO5P8Ab/0Ytoq7KtM1CVoLpVUHY8eIPmIlsBswXMWxmqJSgcMioc8hw5wwu+0dTOFmABAQ6yNF5qPJmHcI1v6QhJTOX8SKBOij8r8jWFpU/sCluieUTJGf40wFzqhJ0Gyj5QtlyyohKQSSQwjWfMJJUakkuYsujNxdWjrV/GQ9flHsd4OU+KvyN0gK7uj+AOr428OA+sLbxkgLoXyy+8oo7ZPKnA+Cr/q/aFFqkMoch6mJ4uXLk2MT0F9FpTiaOA/5iKyyWUFoS9ErMCpdMx/7BotrNdj1BYjgD6wEvlKhU5qIFZrIxrkdXyMHSLGkPpSNFWaYPynhhT9AfOO5RJUA2FiQX1BGxGntHe1b2IlkbQIq7u7cwDaLBVvvnDaf1qyyBT830jNF1LZ1LUTsP3jOAUcldsnJ9hAKVDRST4Kjz29ZX403+df/ACMeqW6yNvnrzjzK+E/jzW/Ov/kYfhfY1fUP6N2cKQxocVNNBH29+jdCuWHIzTvxHHh9nO5B2CP1f+oiju211CVCuQO/Av6xzT5cosKTaWzz+SSguCxekGqnkH+IlUUn/cSOJqeR9Yd9L7jw/jIFCe0Nj+bkfXnE1YJuBbkOCGIOo1hilyVoyr2OLPLRjM6WeysfDspzi++Jg1FploWnrDVRASGJcmgelA+sYWSy0DCgFPDPweA7ymifJWQgoVJUAzuW3J3LF+Qgat7FVs/WVAkWpUpuxMGJI4fl9R/TEretn6qctH5SwpmND3isU16zscqRaB8SSyuevc6T/wCXGGcy65M49YoOVAV5Bh5CHRycHb/jBqwnpFYAuXJEmstU4hRHyrWtilW3aPpuIEn4V25Sz8EkFXBkBw39vhD61yjIUZyAVIUQZqBwqJif1g14+cTdukdVLnrCgpM0JEtY1C1OocwEsYV2zosCSCZKphrMtK8I/lftNzVTuj5f9pJUJZUVdWkJfdTdo+Td3GGSAEzUg1TZpIJ4rw+6i/dE6pySTU1r5wXkdFDvojdXXTcSh2JdTxPyjxr3RTXra3OBPwjNteEdWCT/AAtjSGaZN7XeoUfkPSB7NLrk7/WFPbs5bdg/VwNbpYCi50HrFJLsjAZcoCtdlAW7Opg1MvqYTC3PY2ckloL6ISCMRUGBFBqa58BF5ZBStOET1w2IywVqzOh94eWaa7nQfdIO6yWQZW5BYTWNTLBzDxkDSNRFmJq2SyP2EAMBGazvHSjA9oXSBzZF4NirF95ynalI8svqxkTphZwVq/5GPVFTSBuNRtEnet1hSlLlKepKk99ecTYpLky3G3FUxFcNnGBTgVU/kPpBE6S1BB91yh1Z3xVDcBGkyX4wHuOOX7Fbpxo6u+0Cagy5gBoxfUH3iCvi7zImqQQ4GR3SapP3rFlgwKCk75Rh0vsYXKTOAyoeRy8FU74oklFqS6f+xGJ06ZLKmrNnXgUUqQyi3zI1HdmeAjSRNBmy1t2LQjArbEaNzxgeJjm7ThmB8j2VDcKoe6MJVlXhmSEuVy5vY7ywPCoB74JPVBTjT/ua3TZStE+z64gRw3PJ0jxhvItqUJCESjMSkABeJAxNrXTjrHa7GFTFplsxP4yhqW/2wdhr4bsemSwaEZMiemDT8COf0hnCcZQyzc1YOw0rUgPxeBVzJgKkEBUpRxqAS/Vn86duIGcIr7WrrSTQOQGOyqVGe/8AiLjojekqZL6lYCZv5v8A5PoRt38qpriuSQt/ShVeSFS0zyo4utmIwqTkpFVBQOxpC67bP1k6Wj8ygDyJr5RRXpd4ljq10kkulX/wq3//AFnUaZiBejFkKLcgLoUYlHlgLEbiucKtVobGWh5f1sedg0lgDvZz7DujOTMP7CArOTMWVH5iSe8k+EM0FKSyc2z+kDOSjD7mwi26C5a2S6u4R964JWFKqoiiduJ4RwhPZxEV0+9oXzFkr3JpXX6JET43sPJG0Ut2zzMUpLlmcnv9IobNNGQoBE5dyBLTgBdZDk/ekNk9lkjPNX0gZP52TSjaobyVvWCEQJKHZHGCpUV4JfJEc0fDAlpmMDT/ABBS4EmnLYwvNKmbAVrfMRPW6UUrUtJIcnxeKxaQ5SfvaENqDKUDoS43GhheJ02WRdmNhWFpVjSAt82zpnSM5sopP1/aCrHZ2SRxccmHGO7SgDjwMLlXMemKJymz83jqxjrZc2Scyktz0PcpjHy1sDSh2PtGF0zME9JyqQe/Lzj1IY7wP9/2JpT+RGKNaQ6mylCYoSg0+YhJWTlKGEf3q++PSrGZc1RSAZhWoSknJICj+KvgNNyO+D1zJdmlFSlPqSfiWo18fQRI5PwUykpCld9/w6MJQBho1XJbzPGElov20KVi63A7EJAUwBAI+U6cYX3xblT5ilkV0GgH3rBd23v1ctKCh2euJtSfyxXiwxSt9iG22PDd6EhylwRV684TzLIUKKpZdINDqKO/Ft+HAtXyEApAOcJ7xlCWl07Bxpl5GJITdlc0rDrk6Qpnp6mc2NqK/PwP6vWAbwmzLOvCgA9kpSo1KUKBBRxD5bZaxJrILnLOg39oN/jlzVOoklgMXAD7rFHt1tCEknsZWa3TKAJptR33MM5dvmJLkAn74whRb0gZKNM3z8oYWO2IAxrCs+yl/iPhkIXKD+gVpDo3nMwOpLDTdXnQR1YbQQ8xY7VWHp97QnlXiF9tQU2gfjpG9nt3WLCUpUa04nwpAe3Xg5v7lPck+q5q3LCvE5geMNLBaitQzdZ8onLTPAKZCAS1SQdfmOUUPRaYJk1RA7MsM/PLTb1ED7d9oVJ0rKcK/ECdkufQQZZi6Qd4QWK2YlTl6AMM9y3tD2xf7aeQh+CCUrI8i0fZhYjjSF6ySFjVNRBd4TMIB4iFM604LQDpMT6U9IVlinKjcfRjelrwpRMBcPhU2fA+PqIBvObjSFgdtOYDdoNmOYg2aBimSSmhqBuCNO7LiBE8i2YFGUoVTkfzJ35ZHvjo472kOUj8u9sAGF8Cg7M7H8ufhCe139MCmYEHIsK/3R9vS09UpIUj8Nf9u7U74RXha8JbCCDVKnLF8iOHpWCWJfQdGaQZNv5RcYacQPt44/15aSOy4BB0Gr92zxOWi8SKKQl9CSqtYz/1ZRzQjPdVfMRQsc0jXwfZdG2IlSjaJhdS2JORLhwhI0A27zvERbr1XaJjqyDgDRI+9YDvG8VzcIUR2U4UgZADZ9afbRzZEkqCWzOfdGwwqCbfYF2w+QivAj79/wBo3/gU6A+P7QXLlJGBHzZnbI0fvg3qonllaeh0YqSGpndmmzQjvO1FMsg1DADfbvH7d5dstjUHIeEIbeFzGZCigDMB3OsZihs3JLyLJWu1axqm0UYFk0fjAy1kvttHVlk4qqoAB65CLWvLFhUpQ+I/CHpvHSZpUakjJ+A2ECF1EJGTmkbBTFgXZq7/ALQLRqQcqcT4MBWgeKK6ECTLMxTvUJ8KqHoOMI7ls5mTA9AHUo7JBcn73g62WvrZiZaaJcAfpTo/dUwhnSXgNsZIQZiicS6ZtR4srgmGRYpk0hysnD4MnziHtk/EpMtOR7IHDLx/eK6+rUEIlSNB2j/Sl/WM8i57SQddq2s80l3JA8Ke0WUgtL5D2iCRNIs8sD5u15xayl/grOwPpHRdMnyI4vRb2cq4A+BETt92kGVKmijHw39IeCZ1lmWnXAf+L+8R5n4rMUc6xqSbMghvf895aJ6c00P3zif6S4VGXOlsHD+Jy7i45GN7hvATJapSi+Yz10hVLmUVIXnUp9x7eEbFUxiVHcyYibLwnIu1KpUB9tyiSVMzlqAo9WgpE4oWqWpWFznsdFeLRhepCsMxs6TANDw9RDKGJUJbQtixD5sYyJHfQ84It8oA4SX1B3ELDlWHRVhWElmIPFjBV3zMDP3HamkL0HFTWvfDK7JKpikSw2JRYPy1jJqkdoaSpjhJBq/sWg0Tyc3hZeFhm2coEzCyiWAL5Au9P1CDpcxCgCcz97RHOCaTCjKuhXNnEkknX2hxc/as+2Y/uMTdpXXkRFPcaB/CEndXlDJKkdJ22RyGP3wjUzA3d7xgj6ekaS06nICKWYugiQoJDnMktyaMhX74xkpRJ74Ju5grEoOEh23INB4+UC1WwkN1TupkYB8cyq+CRVKO/M8xGN3FgpZzIbu1/wDr/VC+aszFvqS5Mb22eyQBsAOQ+prC+Pg6ig6NgTLRiJolz4fZg28LdjmrOYSyfEj3eE1wzxLlTVnNmHM1PkB4xjY1/Al/iW78B/l4GgGrZa2m1NNkIGQQKcyB6Rc2CfikTm0xf8Y8rNpe1A/lYeBEehdH7T/2886j3EC+xM4/E16OWjEVp/SPMERKyZgdadn9WMbdGLya0pH5kj1I+kJLxmFFsmpG5Hk4jorbR3HYHZrUZNoIyr/iCelCClaJyNn9Pv8AphP0gmutKwcwCeYNYbG09fY1A/FL03H24gpfUZXkUXqoL7afi+Icj8Q8XgOz2t3rRQwl9DofaBzaSAG+XzBzgQrwmnwqhiVhUa2jMoO/ZO3CAFmnIVg21pxB8y9fYwuX5gQyB0jgmv3tFD0aIM6SrIhQ76esT8xLF9D9IedGEvOk74x7xuX8oKKPp2Aep3OP/wBIlEqU2cVXT6X/ALJ/n9ok0TKRPijcEYmcTsyeUVF1rP8AAmn5vMGJycmph3YpjWUj+b3gsm0g/LJiUWfu9I6WvTQP3xoZCkpBIZ8n4ax8EvTnDLXYVaMEr9RDBCSRhSz924Hv6xhLlNWmjPlFRc92EyiohviPEJwgAjX4VrVzwwGSaQcINiSSnCC4qSPMOIAmTMSuDeQMOL4l4VHejsXYq0HACnnrCixS3U3N+4ufKOj02dLsYrm4ZYTuXL8cvICO7Mr8RA/KPOpfxPlAlpm4l8H+/KN7qU6lH9JPrAtasBDe7iTMUo7k+Ai76MTnslp/l8w/7RF3Wj/t5i3yGXFSgBXkDTnDu47aUWGaRkVYSduyCX72HeIC10LyKxLdtpKbTLL6e7xp0xmYbwUoUcoPikQBMVgmSCoMcAJD7lTeTGC+nKgZkiaMlIA70qIg/wCpMzyLr4l0PBRHc9DGdx2opWUl8KnSe/I9xja3z8SV8QlXOjHvgSwABSlqyTTmaHd8vXMZjX0NhG9AVs7Ew6gFjxrApyKdnblBVuOIlTvxYVq4yj8uWDKSsBlI7K6ioJJSWzH5dfh0hiejq2DWVZzOWXMe7QNapRSYYWcjCpKlAAspL0rQGvEDLLwgOYcQ5BuYgovdnSWjEEPw0h90TR/3Mj+cQhSK+GcU9wycE+zlJxJUvEk97EHiCCPPWMzP4i0tD/8A6ioZFnPFXoIjAx09IsOndoC5cnCQWWQWOVMqcjEagFs/OEYF+GrBSsznqZ3yg66L2QShBBUHfYOdC+QyhJfiy4GlYyuopKu0rDSnE8Yp9tSx3INN86Q+vMzOsV1oIVmAS4AJ+XccoHQHPf7RsbyCwUTghS0ghMyuWYFCxim6C3binhcwdlOFY5ukh+4xO3xWyirWhbdFzqmqDy1qQRmkhLsRkSku2bAPnFxei5Nls6SkOopYVd2DPWtMm0NDkXrlSpMlBoEgDejAeVPICPE+kl6qmzisMzkhJ2OR5lyX3ML483TFxnatWl/sAtylYQohsRo7ucq1o1YFkrZJ3II+sETrR/EzcRZGIpdzQNmXOdK8Y+3t8TpSEpOLAB+XEQOJyNTmXiha0zvFmNmDqPMcc4p+ht1pmBZmFpbELqzDUkscNBs7EmEtyISmdLMwDDRXaqGILFtSMwDQsHBEOLuxFBSslNC6Tk5LlRToSzn2hWaVJhRg5PiWN89HZRkFFmSULLLZytMzAC2EqLgsTUUdnieuFYVZerVMlywtRw4nq5S2RFHTrTvAhncC1CYlIWOqBcuohJ7LKcHKhPJwTEzdlrAC5aXKXKWLZPTv94nu4WYsfGfBsCvRR65IIbAkJGbkDUuAXOxqAw0hn0jAmy5DOTiApq6mPtH6/ZaVplrYhSFBCnb4WcOW3yGx2aMbxUDKQEuzu9A9csTsFQ+MrqjHDewEAIopj2VJJGWZFPF4Uqn41JlJBfFXidMq93CH9vkKmrdIC8Wcs9hYCkgOQrQ5hQKgaO8Jr2u02eeATRQCkEhqHIHYghjy2aG4689myb8Ayp5Es8PrBV29WUOuUqYVEjEHZP6Qx1evOB7Va+s6xRYFWaR3Akd41Lwqk2w4CitWI2JG4OsOWO00cpcXsfSrMlQWmWlK3bA6ySlLh6JarnV+RifnylS1ljz7w7d2XdG9y2ky5qVuzZg0capO4O0WXSa7JdpSZ6VJSUSyVkVxFwEJOTKUS1cmOdH7n7c1F9MB1KHL6EdMU3kRGc+8VsEY1BKSSA5o+bNlDaxXcqbLVL+YDHLLUIDhaXeleBqk96b+EK2CQ6iphxJyENg4i5dHVnU5Bc0Ka7VZ4ap78yNdDAd0SCDiPwkVGb1q+sbzLOH+IHmRlpAT4t0HCPxsKvyyoWXTQJHjSpqdT6wsu+wKUcsmhveNUgj4cuZIcw16O2N2GwBMTe84Y6KsfplOe+jO7ejpWahy3cCT6M5j0S7paUhWFgkJSkZVyBPH4RCuWtKEkAgJzUo+nKJ+++kilAokOlIbEvI12/Lz9IlTlN7KskIxVJDu/wC/eteSlXZDiYrQNUI5UqdGbeJew2tClTQZQmYjiNapSAADVjs7bvA90TQRgDAGhd+1Umo2q3rHHSq7FSyCk4UHRw5ChlpiGdKGuucNjBcuDJpSUYppaBbylIClCWoYUjsl8wHI4PRvCM5M1Von4TRywBL4QT8MAXZI62YElQS4zVlFPbrEmxGUuWpKlkNMSqtXcKAowoK/vD5VH4X8mT238q0G2uxoROAYrKUDCBRmLJKm2FNi0PLuuBUxSygsSXL0L50IJHmIk5t8qxlRIBmNjLUDlsuAbwh1aG7Kpc1YCkggBRGYD12DsRoQYlljnJbHe5GL12UVjueVIxfxKsMopZRUSPidJAbU8HekJJNks6FlaEzBKJpMUhSUEPTESGBI5B8toW2y95trmSZc1bpkgfLmXqT3AD7rTXkr8HElILy1pmKqUsUuUntMlVA1DXJqmAqqg/IupO8j/sCXfNE2s1ihYXMUnIBGOUhHcAFh+B2hZ0i6OoS65f8AtFIwGqqv8L43bZ372qhmXspCU4OxMHZJGZFeydPp6Mbt6STljq8KFlQLnCATxJpwrDXjyRakmKi03SFcvrLMpQGFaUrUk11Dim2XKuUG9JpBn2dE5KnwaHMhZDnM1So5P876Q7tXRi0LQuYlKF42dKFVdqkuBiLgk8SYU3BMHalTEu1Ck66Ec8xHSyVU12h+OKncCHJqX4/vHdkQ6myrmztufCGvSC5lSJhzKFElB3Gx2Ihv0V6OKXLVNWksQya4QeOIjw5bGLXmiocr7EqD5U/AmnGWykqQ4KAUqpiSpOuzGoKeWRECTLWcOEHsIYJI+ZZ+c1zAJbanGOr0lYMQ1DjaAAGCRscR9hDccbiLyNciouu8VTJstGFOFBSlIarA5E6iM+k6QmclcoYAou4+VQLFtjQF++BujfZWhW638KxnbJ5US+rNwO/OoidQazWjU1wHFx2EFIx1SRxzHk0N1dH06IBEJbp6wp7K8JrTQvQ8oYyr4WAARUUNQMolyLI5Piz04OCitCyfJ7CB+oekPrrJSgBL4jny2HlAFpldjkoe8V3Rm7y2IM5GZ31bYDVXhWEyk5LRVKsKbf2M7JdhcGZXDmHoCoEADilLkndolJMoLmzCRRRIPI1j0VZSELKS6UApCm+JaqFX02AEee2YdtRG+XpAvSdA+l+eS5COx4wogAFSFKHNt4Mvm1zjLSmZLAxgFKgO0GO4rXY928Ucm5DKX1hY4u0oPmDoDv498HWG0y1DApgpUsgAs5dOXkPOGP1C58qIpwfB0zy2VLIVVwa5uIe2cYkdWzJUoEDTEzEvnWhpsIpr4sCCkpKc37jUuODN9mJGxT1SpoCh2QRiDAhsjQgg0iiOb3o8kJ4e3pmqbtLjEp2owzcFm5vFlYb0lSJfVyh+MsuCcWBGjmoCi3A51ELrxlWacEGzFll0qRUhs8VfhNe+u0O7kuxCiuURRKQDSrl6jmUqPBkwt5W+zpY41bAOjNyrVMUua5C64mzftPBPSO6VoITLfq10XpiOYHKj9wgkXtOSoykrACGSQEOUkAJI7QYjRIGbhyO0R+swVMnFc4VQ4Sl3IoSx4nkBTIZQiSalzbCV1XSPPekCGnKbIsqub/N/c8fbCooeuYbU5ZNw4cBFR/1BsaTPkFIBKk1NAD2iX4Cp7hEwq0YFYsKTmQlQBBHEaiLIy5QSYnHp2ijuzpbNlMkqBTmRqKs1XDsHHMZQvnWlp/XhJCJhLg1Zy4BbI91GgW5ikuG1B5PR/veCLxtgI6oAEB8Ro6smD8NOJhLS5cUiyGOKXNvZRFCJ0vAshaFZbppQg7/dYn7fY7dLSkKTMTLfClSRRbcsweOhIji57xVKOEDGHcNtqFfliilWzEsJJxTSl5i9aZIB0rt5QOKMsTa8CvUbqv1IG9pDkElYVhqFpNVB6J2SzM+zQqEkksO+PS7XcImrUFqUVaoCiyaUxEvXgGZ4S3r0PmyxjQMaeFSO7MiL4eoSVMhkrEdgWQoYXwpBb3Pn6QXZ7tJVnrhFM924Mc4o+jeFPa6pK+qd8QAOT1fl/mN7m/7ieJqkpSkk4QAwzJw5M7n3hE87t0h+OEV+YDl3AqQkrUqjOCx03r3etI+pShYxFi8WVtt8tNmWhYGJhXPMV8o82l2ogMGbv+sIxuWS3IsxySdVooJFmCuyosCRXaoc+DxWXfc60y2EwlPMmmwDAARNJFeGUfVfxFnl9ZKmrSgD5fhDqo6dKuHifC+Vpnoevi1TiUV4EJl4A7J8SWjzyyzlJmpOF8ZdD5HtVO23jDe8umAMshaSqZ+f4f5S3g8T12yp0wmYAnAlKk4S+SgRTZXHgHYRTDHVuXR5mTLSpdlP0g6RImBOBkqqDlhBGgc1oR6xO2C1dbMSTMYpNG82auWsK148KklJzFM2Nfq0KUTQDhUliHBNd9YfD00addiVlaVeD0W+LUrAhy5Sc9aEN3wiveWKTBkeyoD7ygVUpYQmpKdPXv4GO7PPxyyk5Ef4I5QjHi9vor/Mqa2fLtt3VEqCXUMu0w1CsQZy4pQhuOlt0a6UIlzusmILKSyiMg2EIzNamtfmEQsmWAQC9TXhk/dBqraHSlnQiraGqXDbEpHOGZIqXgT7fJUXVulrM8WiQ0zEtUwpcCmEI1YHD2tXZR2j5dc6bimTJ8hQxkqL4ksFBysDCygNRidtKUh7Neq5anllWEPQl+Y5GvjFhYOmqFIKZxU4CTzUggpbicId9eZgXBUA4SS0LOmKiUylH5QkE/0KHi4iQnKdKj3eYhnbrxVMkAEuxfPiT/7QnXN7BfVQHlFLlzlyoDFFQUk/uaSLzMtDAByAx2fff75R+St0Ocw79+cKpLZHTL6Q1lWGZhKiEpD6u8FKEUdF5JdbPvWlJC07gkb1je77zUglT/iGmI/LVyr+bbxhemUQCyjuwJ3jEuFOnfzjeEXoS5SPR+jSVDtqLJLM5qdzvrnFfY7SkqFDhyf6x5bcM+ZjBOIu2b1rvHoMm0dlhnwiTKjJR8nPSjo/LmqJDoJzI14HcRHKlrsyjhGWozB7vTzi4mTHdIPawgjjofbzgX/TQpP4gd9DppC1aX2NhkUdMjbd0oK0HsgKbPy3zAev+ISSDiSDv9YqelNwoGEymSog0GRbTwevCJWzS2SO2n+/w+GKsPCviNhybstF+8OLIoKkzZbZhx5N4EP3xPSp+aSe16jeGt2Ta80qT6H2jycdxlR9J6qPuY7Xg86vshMxSdElh4xRXMQHl1ocQbgGbvST3tEx0gP403+dX/Iw7uVSiETElnBST+pIDP4J849PMvwkfMXcmG/xqEJxYErKSkKcF09l3Syg7bEGgApELeC3mKOTqUWOjnKHV7Wr8VbUBIcbFg/JjCO1LxLpqX94f6aHHYEnY+k2lS0ISnshLYlHTs5CB5AKFEEuCCa8/LeMLuUQH5Nxje1SVBlqcE1HEbQLSTcSxTl+b6DGYglGNqfYj5c4QqYOtLIILn031rryMOLklpnWViPgmsvfApiD39rwO0bXJYpUtRJL4X7XAHMfesJXmLO92nyH103bJbsomBYdykII44sThuXhBF5XIianD1EpJw4sYBThDfEVApAA4gco1l2ecpIUlCUJNQJisL8WYnxaBb3m2ogdaUhFGMplAkZYjWoAyLDVnrGKKRPLJKcuyPvTo8uUkkHHLILqCVBuNRlxiUUCDyL+0eqSLKsdtKjiq+LCvOhCgzsx1iGvmwhE5YSlgwIALgPmx1Tm3vDcU6bTOkmz7c1hTNwqKFkue0lmDNm9KO5LjMRQW+zyZJxTEKmggAIByUUkAhgCQGJfduRCuALQgVDOaVeuo0emcGWkOcWZ9uETZM34h6uH0OSeGrpMnl2YzFlShhSdB7tQQNeUkBYQlgzE89IoFyxmP88/rE/bj+LMIzBB+o9ofiyOTA9V6eODFS8vsZXLKJUKswiysJwgkkbQqu6yJKUzU5KHgrUe/fG1rto+EHnAu2eY3ydIPstpeaFEsKiGU63AZmkTNstCAAVKbUROLvozlFCCcOp1YHuqeJAAjeEpLQKxpsqbbbutJIdz2ZY3fM8qeAJiLWACoJqApQBLZYi0U922iUlLlRUrIN2qEVYn4uKstBQVT2i7TiVhYAkkDZy8dhnGDaZbHFJ1xQbfCSO0n4kFu6HPR20YignUt/aR6wtvBGJSx+kQN0ftJSrBxDExGo8oJ/Q9Sc+M3F9SX+QPp3dfVzkqFEzEhQ5gDF6jxjno1MKAXqhdORHKvCH/AP1CSJiJRZu0oOdAageATEfZJy7PNMuZ2Q4cHLnT1EW7yYuJ4EnU3ZxfzicoqFFdoMdMu/KFEqqifvgIrr5sqLRLGFQChlxc5ZxLqkFBAVSvjFHp8icPuBJU7H3RO7jOmIT8tPKpEUnSq78Mqoqx9S0LegMzDNQPuriLTphYccosaN7f5jyPU5pL1SXg9DFrHS8kNcVq6kJUGUFpZad6+RH13gsXilJSUYmdy7DKoFOLHuhPYFhDoUO0SAPvaHcmQEM6UqSQSx35xXOSTExjaKe4ukMzrEmoSTUuQ9P7ourQqVOltQLKMjRxw9Y8plzyBiWa/KBRhwhwm8SUJUFnEKitcXuIdhnonzYtpoorIcMzClWJFHyUA+QG77DIOchCb/qPdKcAmBgaZa1aN+iqsS1KURhTWgAHEsAA59hAn/Ui3Ay2yfC476DwBgmlQEW1NEtd68xtBruIR2OcMYrwhlJmtnlHn5cWz6z02e4IEt8/q0EgVfLQP7QskXXNWtXUgzcnyGLEos4fUAfbRpf9sCiAkukGpGRLZCH3Q2cEYVOClR6hebAvilq5KFP6OMVwuOO6PD/5DOp5aT0hRYbzmWUKkzJRwqLlK3SRTNPH6QJa70Q7hVQDm9dn2Meu2y6UTUETAFAE0OhzLbPQx51fPRiWnEqiUgE90apJvaIITIq0W5UxVSW+6RrYpbzOyA2dat4wEKKbQwxsIwyl7ns92sWTSjHQzBcpbKS6pz5OQ7CrP+o8OEETAHyJ4vGV0SmlFXNo5KjHlPc3R7eJa2bzZ346hwgGSSma4oxeCVHFOxbiMpaXUTxjY6X6Az+T/VjPpMs/w5xVLhSCNC7ejxI2mxzVrwrLgH4yMieObPFD0lnUlpJ1JbdqD1j7NQmZLIIzrl9trDceRwinR4+ZcpuiWsqpiEiY7hKsOeRFQDoxqw4GKHEq0DCUyyEswILhye0GyqT5QHc6CJxkEjDN7Ncqnsq5jOGF2yFItCHcZpNKHCCQR4AwzNP6d9oCEuJrY7nmSVlSBiQgOpScgC7FiSdH1aKC03gVWWUTVyR+3pGci9EosUw/MoYWGroASOX7wnlW9P8AChz8Myg1qnLxHnEGSMsjUpLaZZgnWn12KL3AStC9KP3EQ2s1vQQe0FCrDWoyhbLmIndmaMOxGnH6wDabGZSsSSFB89MvcRXwUkovtATlTco9MfWlRJ7h9iCbKXDD4iaffn4wDYiZmEJSxIGZy4xT3RcRSoF04vzEu3ICnnAxk49i5uIysa8ITKQzJYrVxzPhEd01tpmF69ok9won3invueiSnAFJTqcRGJTatmz5AR55edqM6Y5FGwjgBDMbt2xSVnMucAAdiOf7wbKs67QHJwpJKUjcgAsrmDA91WTrJrbVZs2LGLCTdr2ZSE/EFY0tuP2jW0mUZPUSUeKZJ3ldBlCYjMECYnkOyoecE9C5zibKzxocA/mQcSfMN3w4tyhMlyl6h0K/qdJB5KIPdEfc88ybQC/wq9C49IZ+aLRInbPWLJe+KUFblIPeCPCEd8zUzZSg7BvTPugK0WkITacJ7KcExPJSwoDwU0R9uvdSgz6MOHD94WoOXR0Y+RLamxEDeDJZOFuUYSpYIJNS9NoIRpz9Irm9UUYVWyrsc/DJbgGhbPvDCWIPjwjpBKlBKQ1Mt6PAd9SyZy+70ERY4R5Oy/3JJfEY2BfaUdqecGWZFSYX3bO7ShuYYYsMBk/NQeF/hqT+4u6QWn8ZAzID95rG132opUMeIFnYsHB2Lt3QovC0YpilVPabuAb2jmVOXoSANPpFHtfBI8iU7k2VF0WWVMnupzhDpzHe4yNQabGNr0mmXaZSVqcYgQSA4d0gFqHPNhCuxImIQJzkNROEgkAu9NT3+MbWW7zOWVzMRoGBOQGVQB5ARM4pStvXQVOgix3ROmodMuXhdgZswJypk76Z5w+ufoogBX8VNkKJIISlYLaO9H2gCXdQH5hXQmCE3Wf16fMfrAuV6QPXkNtHQ+xmqZqUncTB7mPiei9nZlz5ZG2NCRk1WOfJhAMy6jurXUxwi62yUociRHb+rMTaXYTa+jyUgdXPSw0KkEecLbfeVplAJStOHZBPhRVIImXaMnUf6jANsutsn8eEanTDT+phNtqVgBQ1CjQd+WfPOtdydMny1ypmFACwhRBJq7aUzhJOsShvlGdnosAjWDSXaCk+QtlTSkhSSQQzF+6LO5OkgDdelSf1gUPGJ2+buEpSVprLVl+k6p+nhpWuu6chckJLEEEZZcDBZsiSTo2GJZEzrpBICQooLyLSkKSr8szR9gpmPGIm0g4ysCkxPaGygoHf8wbvigu6+sCJlmXLVNRiIAeqQaMDVsgecJphZcyUS5QtTHcOx+vfDouloQo06YfMOKzPqqUpJ/8A5zEH/iryiUKA1NveKtEwIlSCr4CualQOqVJQCDs4esJ72ucy5y5aHUgYSlW4WAUZZliMs47FIJaYolivf7QwsgSJkvF8LgH94JHR2cEkhIWzk4S/2eUYWS6JilMBUByDRh3tBynCV7HRUklSKG12PBNRMGT1jG87GOtV3acBAEi0zJfZLtqk+20MZxEw48Rq3o20QcZRa2Xxkn0jm7ZcsOAO0Nd45tywM3FKUzrvtSHNtuASqpmF+X7xmtSVpIUgED7ptBV8uXYKyKeLitCFdhQqqFB9Q7aPmrPWOf8ARF5gt/MG9orLPYZJQxkpyzBUD5GNpFhkpYmXi5qV7vDHla6Z5/GN7RKybhtPyeS29Sxh9cN2T5ZUJxIoKEgn3h9JtCRQSpe9cR9TGCZlXieWSb0zVFGihLRnMJJ0S1PJvOA1XmkFnnf2+4htOs0tdTLQCTmMQ76KbygJd0oNQVDveCgo+bFA3+pIBqZnigjyMFJnS1JdMwncZFPl5h4zRYJY+UHm/sRGNpUzBKUpH6RxFTqTA6b0FQfY7J1gxYyli2YrkduMdzrvSaY1nkG9Y0udSghgR8RzD8PaC5toKasnuDQmfNypBpxXZKW25cX/AORYpzHlEveV3rllyp68Y9KmWx/lTtlAF5SEzOyQA+wG3KGYp5IP5BPi1o8+TNmzEdW4ILUO4Oj5Rvd01chYSsFi7jfiI7vOz9X2QaA0psYILzZRxkdlyC1XCSc4re1vpjFxS12v8hFtX1M9M5PwrACmp38/pAF/3X2uulLKio1GxOm1ds4e2azAyghbLDAijGpPGAZt1BiQpilxln+8BiyJafgDLj/qMLBOl2iT1K+wtJxJO5Zj7U+yntqJstWBaiUpAw5tWlNBQmGdvwqVLVhAKwCSDq5D97PCu1S/TcxTCKsnvyMLN0gUgYNie/jAn+rrM7GpRLsGJ+XYbDWA5S6v3sw2iouy2SpjJ6hHMl3z0YB+MKnjjC3XY9ZnKtnNpsCFhJxNTOhpBUuRKSAkTCQNerR7h4zsyWxywSySGfQGrR1ZZzJFAf8AMTcX1ZXH5O1/Oj/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data:image/jpeg;base64,/9j/4AAQSkZJRgABAQAAAQABAAD/2wCEAAkGBxQTEhUUExQWFhUXGR4YGRgYGRodHxgdHBgdGxgYGiAcHCggGhslHRwdITIhJikrLi4uGiAzODMsNygtLisBCgoKDg0OGxAQGywkICQ0LC80LCwsLCw0LCwsLCwsLCwsLCwsLCwsLCwsLCwsLCwsLCwsLCwsLCwsLCwsLCwsLP/AABEIAQ0AuwMBIgACEQEDEQH/xAAbAAADAQEBAQEAAAAAAAAAAAAEBQYDAgcBAP/EAEIQAAECAwYCCAQEBQMEAgMAAAECEQADIQQFEjFBUWFxBhMigZGhscEyQtHwI1Ji4RRygqLxFTOyBySSwlPSQ3OD/8QAGgEAAwEBAQEAAAAAAAAAAAAAAgMEAQAFBv/EAC0RAAICAgIBAwIFBAMAAAAAAAABAhEDIRIxQQQTIlFhIzKBkfBCcaGxBVLR/9oADAMBAAIRAxEAPwAOyWgSptoWssmbaVISG1xKKlcBVIf6Q4mWcEpJSCUnEkH8zU++W0TPSiY8wSU6E03UolSvFRPhD675wBMgqKlykpxPxAy3b6PWPn8v/ZHqcaEsqX10xUyY/VSzkfmW/wAPiHOwEcKK7VNKAWQO0tWgA15DIDXzDHpKhYSMALLUzAfMr1JZv8wHaiZSU2WVWYogrI1Vt/KNO8xkd7X8+4d6O7TPxkWayhkgVOXNaj76ZCGlzTESyZIViKKklmdRLgDPCC2f5jCefN6hIkSe1NV8ahqdhwGnjzFXPFndKTinH415hP6Uvmdz9jkrOpMbdI5khMzHM7a8IHVjg9VbBmpw4xOWu9Zs2hUyAaITRIHLXvgdaiovUk71JL+cafwxSa/bw2KUQlAzk2dSyyAVFsgHh1Y+i81R7RSgcanyp5wZ0XlgCYdgn1I94okKc0SeeUT5c0k6iGoxFFm6IS/nWo5ZMPYwYnolZ/yk81H2MObNIVuI3lS1EkYsuW3KJnln5ZtIn53RGR+Ujko+7wEvoak/Csj+YP6NFYqzq/MfDhAxUtJzB/zBLJkrTMpETaej05DskLH6a+WfhC0FtCCM8949DNtSSEmhJAD6vx5xAXoPxpv86/8AkYowzlK+RzZvZ7zPwrGNGx9jpDe75qMKRLNBpqHL1ibFkUU4hUPXhT0jiROUguksf3g3BPoGUdFNb5aZ5KpEz8WVRnzajp0bjlWubxhKmJtSTLmdmcnehfXu3GkBJHWHrJPYnJqQPm4jjw1y5kTf+4T10vsWhDFQGrajf7Bekd/P7C6rR1YbUe1InDtBxX5htzbI6iuldbClcvHLNUUKTz29/wB4xtjWmUmbLpOl0UBw1HLMcH2hip2D50dsu6BObOEpDdqiRVROQD6k0rlAdpuSVMUVuQ+gEdX5ZkTJCsCgVy+0cJcfqTTUAv3cYU2S/wDChKVBRIDP6a7QcVKrj2AnQfYZOO2zFq+GUpaz/Sqg71ER+u5ZKp1qIfCGSHbEo6cgHU3KCT+HJtUzWZOKB/SSX8VD/wAYGvJPV2WTJT8S+2oakqZu8JwjvjpO5P8Ab/0Ytoq7KtM1CVoLpVUHY8eIPmIlsBswXMWxmqJSgcMioc8hw5wwu+0dTOFmABAQ6yNF5qPJmHcI1v6QhJTOX8SKBOij8r8jWFpU/sCluieUTJGf40wFzqhJ0Gyj5QtlyyohKQSSQwjWfMJJUakkuYsujNxdWjrV/GQ9flHsd4OU+KvyN0gK7uj+AOr428OA+sLbxkgLoXyy+8oo7ZPKnA+Cr/q/aFFqkMoch6mJ4uXLk2MT0F9FpTiaOA/5iKyyWUFoS9ErMCpdMx/7BotrNdj1BYjgD6wEvlKhU5qIFZrIxrkdXyMHSLGkPpSNFWaYPynhhT9AfOO5RJUA2FiQX1BGxGntHe1b2IlkbQIq7u7cwDaLBVvvnDaf1qyyBT830jNF1LZ1LUTsP3jOAUcldsnJ9hAKVDRST4Kjz29ZX403+df/ACMeqW6yNvnrzjzK+E/jzW/Ov/kYfhfY1fUP6N2cKQxocVNNBH29+jdCuWHIzTvxHHh9nO5B2CP1f+oiju211CVCuQO/Av6xzT5cosKTaWzz+SSguCxekGqnkH+IlUUn/cSOJqeR9Yd9L7jw/jIFCe0Nj+bkfXnE1YJuBbkOCGIOo1hilyVoyr2OLPLRjM6WeysfDspzi++Jg1FploWnrDVRASGJcmgelA+sYWSy0DCgFPDPweA7ymifJWQgoVJUAzuW3J3LF+Qgat7FVs/WVAkWpUpuxMGJI4fl9R/TEretn6qctH5SwpmND3isU16zscqRaB8SSyuevc6T/wCXGGcy65M49YoOVAV5Bh5CHRycHb/jBqwnpFYAuXJEmstU4hRHyrWtilW3aPpuIEn4V25Sz8EkFXBkBw39vhD61yjIUZyAVIUQZqBwqJif1g14+cTdukdVLnrCgpM0JEtY1C1OocwEsYV2zosCSCZKphrMtK8I/lftNzVTuj5f9pJUJZUVdWkJfdTdo+Td3GGSAEzUg1TZpIJ4rw+6i/dE6pySTU1r5wXkdFDvojdXXTcSh2JdTxPyjxr3RTXra3OBPwjNteEdWCT/AAtjSGaZN7XeoUfkPSB7NLrk7/WFPbs5bdg/VwNbpYCi50HrFJLsjAZcoCtdlAW7Opg1MvqYTC3PY2ckloL6ISCMRUGBFBqa58BF5ZBStOET1w2IywVqzOh94eWaa7nQfdIO6yWQZW5BYTWNTLBzDxkDSNRFmJq2SyP2EAMBGazvHSjA9oXSBzZF4NirF95ynalI8svqxkTphZwVq/5GPVFTSBuNRtEnet1hSlLlKepKk99ecTYpLky3G3FUxFcNnGBTgVU/kPpBE6S1BB91yh1Z3xVDcBGkyX4wHuOOX7Fbpxo6u+0Cagy5gBoxfUH3iCvi7zImqQQ4GR3SapP3rFlgwKCk75Rh0vsYXKTOAyoeRy8FU74oklFqS6f+xGJ06ZLKmrNnXgUUqQyi3zI1HdmeAjSRNBmy1t2LQjArbEaNzxgeJjm7ThmB8j2VDcKoe6MJVlXhmSEuVy5vY7ywPCoB74JPVBTjT/ua3TZStE+z64gRw3PJ0jxhvItqUJCESjMSkABeJAxNrXTjrHa7GFTFplsxP4yhqW/2wdhr4bsemSwaEZMiemDT8COf0hnCcZQyzc1YOw0rUgPxeBVzJgKkEBUpRxqAS/Vn86duIGcIr7WrrSTQOQGOyqVGe/8AiLjojekqZL6lYCZv5v8A5PoRt38qpriuSQt/ShVeSFS0zyo4utmIwqTkpFVBQOxpC67bP1k6Wj8ygDyJr5RRXpd4ljq10kkulX/wq3//AFnUaZiBejFkKLcgLoUYlHlgLEbiucKtVobGWh5f1sedg0lgDvZz7DujOTMP7CArOTMWVH5iSe8k+EM0FKSyc2z+kDOSjD7mwi26C5a2S6u4R964JWFKqoiiduJ4RwhPZxEV0+9oXzFkr3JpXX6JET43sPJG0Ut2zzMUpLlmcnv9IobNNGQoBE5dyBLTgBdZDk/ekNk9lkjPNX0gZP52TSjaobyVvWCEQJKHZHGCpUV4JfJEc0fDAlpmMDT/ABBS4EmnLYwvNKmbAVrfMRPW6UUrUtJIcnxeKxaQ5SfvaENqDKUDoS43GhheJ02WRdmNhWFpVjSAt82zpnSM5sopP1/aCrHZ2SRxccmHGO7SgDjwMLlXMemKJymz83jqxjrZc2Scyktz0PcpjHy1sDSh2PtGF0zME9JyqQe/Lzj1IY7wP9/2JpT+RGKNaQ6mylCYoSg0+YhJWTlKGEf3q++PSrGZc1RSAZhWoSknJICj+KvgNNyO+D1zJdmlFSlPqSfiWo18fQRI5PwUykpCld9/w6MJQBho1XJbzPGElov20KVi63A7EJAUwBAI+U6cYX3xblT5ilkV0GgH3rBd23v1ctKCh2euJtSfyxXiwxSt9iG22PDd6EhylwRV684TzLIUKKpZdINDqKO/Ft+HAtXyEApAOcJ7xlCWl07Bxpl5GJITdlc0rDrk6Qpnp6mc2NqK/PwP6vWAbwmzLOvCgA9kpSo1KUKBBRxD5bZaxJrILnLOg39oN/jlzVOoklgMXAD7rFHt1tCEknsZWa3TKAJptR33MM5dvmJLkAn74whRb0gZKNM3z8oYWO2IAxrCs+yl/iPhkIXKD+gVpDo3nMwOpLDTdXnQR1YbQQ8xY7VWHp97QnlXiF9tQU2gfjpG9nt3WLCUpUa04nwpAe3Xg5v7lPck+q5q3LCvE5geMNLBaitQzdZ8onLTPAKZCAS1SQdfmOUUPRaYJk1RA7MsM/PLTb1ED7d9oVJ0rKcK/ECdkufQQZZi6Qd4QWK2YlTl6AMM9y3tD2xf7aeQh+CCUrI8i0fZhYjjSF6ySFjVNRBd4TMIB4iFM604LQDpMT6U9IVlinKjcfRjelrwpRMBcPhU2fA+PqIBvObjSFgdtOYDdoNmOYg2aBimSSmhqBuCNO7LiBE8i2YFGUoVTkfzJ35ZHvjo472kOUj8u9sAGF8Cg7M7H8ufhCe139MCmYEHIsK/3R9vS09UpIUj8Nf9u7U74RXha8JbCCDVKnLF8iOHpWCWJfQdGaQZNv5RcYacQPt44/15aSOy4BB0Gr92zxOWi8SKKQl9CSqtYz/1ZRzQjPdVfMRQsc0jXwfZdG2IlSjaJhdS2JORLhwhI0A27zvERbr1XaJjqyDgDRI+9YDvG8VzcIUR2U4UgZADZ9afbRzZEkqCWzOfdGwwqCbfYF2w+QivAj79/wBo3/gU6A+P7QXLlJGBHzZnbI0fvg3qonllaeh0YqSGpndmmzQjvO1FMsg1DADfbvH7d5dstjUHIeEIbeFzGZCigDMB3OsZihs3JLyLJWu1axqm0UYFk0fjAy1kvttHVlk4qqoAB65CLWvLFhUpQ+I/CHpvHSZpUakjJ+A2ECF1EJGTmkbBTFgXZq7/ALQLRqQcqcT4MBWgeKK6ECTLMxTvUJ8KqHoOMI7ls5mTA9AHUo7JBcn73g62WvrZiZaaJcAfpTo/dUwhnSXgNsZIQZiicS6ZtR4srgmGRYpk0hysnD4MnziHtk/EpMtOR7IHDLx/eK6+rUEIlSNB2j/Sl/WM8i57SQddq2s80l3JA8Ke0WUgtL5D2iCRNIs8sD5u15xayl/grOwPpHRdMnyI4vRb2cq4A+BETt92kGVKmijHw39IeCZ1lmWnXAf+L+8R5n4rMUc6xqSbMghvf895aJ6c00P3zif6S4VGXOlsHD+Jy7i45GN7hvATJapSi+Yz10hVLmUVIXnUp9x7eEbFUxiVHcyYibLwnIu1KpUB9tyiSVMzlqAo9WgpE4oWqWpWFznsdFeLRhepCsMxs6TANDw9RDKGJUJbQtixD5sYyJHfQ84It8oA4SX1B3ELDlWHRVhWElmIPFjBV3zMDP3HamkL0HFTWvfDK7JKpikSw2JRYPy1jJqkdoaSpjhJBq/sWg0Tyc3hZeFhm2coEzCyiWAL5Au9P1CDpcxCgCcz97RHOCaTCjKuhXNnEkknX2hxc/as+2Y/uMTdpXXkRFPcaB/CEndXlDJKkdJ22RyGP3wjUzA3d7xgj6ekaS06nICKWYugiQoJDnMktyaMhX74xkpRJ74Ju5grEoOEh23INB4+UC1WwkN1TupkYB8cyq+CRVKO/M8xGN3FgpZzIbu1/wDr/VC+aszFvqS5Mb22eyQBsAOQ+prC+Pg6ig6NgTLRiJolz4fZg28LdjmrOYSyfEj3eE1wzxLlTVnNmHM1PkB4xjY1/Al/iW78B/l4GgGrZa2m1NNkIGQQKcyB6Rc2CfikTm0xf8Y8rNpe1A/lYeBEehdH7T/2886j3EC+xM4/E16OWjEVp/SPMERKyZgdadn9WMbdGLya0pH5kj1I+kJLxmFFsmpG5Hk4jorbR3HYHZrUZNoIyr/iCelCClaJyNn9Pv8AphP0gmutKwcwCeYNYbG09fY1A/FL03H24gpfUZXkUXqoL7afi+Icj8Q8XgOz2t3rRQwl9DofaBzaSAG+XzBzgQrwmnwqhiVhUa2jMoO/ZO3CAFmnIVg21pxB8y9fYwuX5gQyB0jgmv3tFD0aIM6SrIhQ76esT8xLF9D9IedGEvOk74x7xuX8oKKPp2Aep3OP/wBIlEqU2cVXT6X/ALJ/n9ok0TKRPijcEYmcTsyeUVF1rP8AAmn5vMGJycmph3YpjWUj+b3gsm0g/LJiUWfu9I6WvTQP3xoZCkpBIZ8n4ax8EvTnDLXYVaMEr9RDBCSRhSz924Hv6xhLlNWmjPlFRc92EyiohviPEJwgAjX4VrVzwwGSaQcINiSSnCC4qSPMOIAmTMSuDeQMOL4l4VHejsXYq0HACnnrCixS3U3N+4ufKOj02dLsYrm4ZYTuXL8cvICO7Mr8RA/KPOpfxPlAlpm4l8H+/KN7qU6lH9JPrAtasBDe7iTMUo7k+Ai76MTnslp/l8w/7RF3Wj/t5i3yGXFSgBXkDTnDu47aUWGaRkVYSduyCX72HeIC10LyKxLdtpKbTLL6e7xp0xmYbwUoUcoPikQBMVgmSCoMcAJD7lTeTGC+nKgZkiaMlIA70qIg/wCpMzyLr4l0PBRHc9DGdx2opWUl8KnSe/I9xja3z8SV8QlXOjHvgSwABSlqyTTmaHd8vXMZjX0NhG9AVs7Ew6gFjxrApyKdnblBVuOIlTvxYVq4yj8uWDKSsBlI7K6ioJJSWzH5dfh0hiejq2DWVZzOWXMe7QNapRSYYWcjCpKlAAspL0rQGvEDLLwgOYcQ5BuYgovdnSWjEEPw0h90TR/3Mj+cQhSK+GcU9wycE+zlJxJUvEk97EHiCCPPWMzP4i0tD/8A6ioZFnPFXoIjAx09IsOndoC5cnCQWWQWOVMqcjEagFs/OEYF+GrBSsznqZ3yg66L2QShBBUHfYOdC+QyhJfiy4GlYyuopKu0rDSnE8Yp9tSx3INN86Q+vMzOsV1oIVmAS4AJ+XccoHQHPf7RsbyCwUTghS0ghMyuWYFCxim6C3binhcwdlOFY5ukh+4xO3xWyirWhbdFzqmqDy1qQRmkhLsRkSku2bAPnFxei5Nls6SkOopYVd2DPWtMm0NDkXrlSpMlBoEgDejAeVPICPE+kl6qmzisMzkhJ2OR5lyX3ML483TFxnatWl/sAtylYQohsRo7ucq1o1YFkrZJ3II+sETrR/EzcRZGIpdzQNmXOdK8Y+3t8TpSEpOLAB+XEQOJyNTmXiha0zvFmNmDqPMcc4p+ht1pmBZmFpbELqzDUkscNBs7EmEtyISmdLMwDDRXaqGILFtSMwDQsHBEOLuxFBSslNC6Tk5LlRToSzn2hWaVJhRg5PiWN89HZRkFFmSULLLZytMzAC2EqLgsTUUdnieuFYVZerVMlywtRw4nq5S2RFHTrTvAhncC1CYlIWOqBcuohJ7LKcHKhPJwTEzdlrAC5aXKXKWLZPTv94nu4WYsfGfBsCvRR65IIbAkJGbkDUuAXOxqAw0hn0jAmy5DOTiApq6mPtH6/ZaVplrYhSFBCnb4WcOW3yGx2aMbxUDKQEuzu9A9csTsFQ+MrqjHDewEAIopj2VJJGWZFPF4Uqn41JlJBfFXidMq93CH9vkKmrdIC8Wcs9hYCkgOQrQ5hQKgaO8Jr2u02eeATRQCkEhqHIHYghjy2aG4689myb8Ayp5Es8PrBV29WUOuUqYVEjEHZP6Qx1evOB7Va+s6xRYFWaR3Akd41Lwqk2w4CitWI2JG4OsOWO00cpcXsfSrMlQWmWlK3bA6ySlLh6JarnV+RifnylS1ljz7w7d2XdG9y2ky5qVuzZg0capO4O0WXSa7JdpSZ6VJSUSyVkVxFwEJOTKUS1cmOdH7n7c1F9MB1KHL6EdMU3kRGc+8VsEY1BKSSA5o+bNlDaxXcqbLVL+YDHLLUIDhaXeleBqk96b+EK2CQ6iphxJyENg4i5dHVnU5Bc0Ka7VZ4ap78yNdDAd0SCDiPwkVGb1q+sbzLOH+IHmRlpAT4t0HCPxsKvyyoWXTQJHjSpqdT6wsu+wKUcsmhveNUgj4cuZIcw16O2N2GwBMTe84Y6KsfplOe+jO7ejpWahy3cCT6M5j0S7paUhWFgkJSkZVyBPH4RCuWtKEkAgJzUo+nKJ+++kilAokOlIbEvI12/Lz9IlTlN7KskIxVJDu/wC/eteSlXZDiYrQNUI5UqdGbeJew2tClTQZQmYjiNapSAADVjs7bvA90TQRgDAGhd+1Umo2q3rHHSq7FSyCk4UHRw5ChlpiGdKGuucNjBcuDJpSUYppaBbylIClCWoYUjsl8wHI4PRvCM5M1Von4TRywBL4QT8MAXZI62YElQS4zVlFPbrEmxGUuWpKlkNMSqtXcKAowoK/vD5VH4X8mT238q0G2uxoROAYrKUDCBRmLJKm2FNi0PLuuBUxSygsSXL0L50IJHmIk5t8qxlRIBmNjLUDlsuAbwh1aG7Kpc1YCkggBRGYD12DsRoQYlljnJbHe5GL12UVjueVIxfxKsMopZRUSPidJAbU8HekJJNks6FlaEzBKJpMUhSUEPTESGBI5B8toW2y95trmSZc1bpkgfLmXqT3AD7rTXkr8HElILy1pmKqUsUuUntMlVA1DXJqmAqqg/IupO8j/sCXfNE2s1ihYXMUnIBGOUhHcAFh+B2hZ0i6OoS65f8AtFIwGqqv8L43bZ372qhmXspCU4OxMHZJGZFeydPp6Mbt6STljq8KFlQLnCATxJpwrDXjyRakmKi03SFcvrLMpQGFaUrUk11Dim2XKuUG9JpBn2dE5KnwaHMhZDnM1So5P876Q7tXRi0LQuYlKF42dKFVdqkuBiLgk8SYU3BMHalTEu1Ck66Ec8xHSyVU12h+OKncCHJqX4/vHdkQ6myrmztufCGvSC5lSJhzKFElB3Gx2Ihv0V6OKXLVNWksQya4QeOIjw5bGLXmiocr7EqD5U/AmnGWykqQ4KAUqpiSpOuzGoKeWRECTLWcOEHsIYJI+ZZ+c1zAJbanGOr0lYMQ1DjaAAGCRscR9hDccbiLyNciouu8VTJstGFOFBSlIarA5E6iM+k6QmclcoYAou4+VQLFtjQF++BujfZWhW638KxnbJ5US+rNwO/OoidQazWjU1wHFx2EFIx1SRxzHk0N1dH06IBEJbp6wp7K8JrTQvQ8oYyr4WAARUUNQMolyLI5Piz04OCitCyfJ7CB+oekPrrJSgBL4jny2HlAFpldjkoe8V3Rm7y2IM5GZ31bYDVXhWEyk5LRVKsKbf2M7JdhcGZXDmHoCoEADilLkndolJMoLmzCRRRIPI1j0VZSELKS6UApCm+JaqFX02AEee2YdtRG+XpAvSdA+l+eS5COx4wogAFSFKHNt4Mvm1zjLSmZLAxgFKgO0GO4rXY928Ucm5DKX1hY4u0oPmDoDv498HWG0y1DApgpUsgAs5dOXkPOGP1C58qIpwfB0zy2VLIVVwa5uIe2cYkdWzJUoEDTEzEvnWhpsIpr4sCCkpKc37jUuODN9mJGxT1SpoCh2QRiDAhsjQgg0iiOb3o8kJ4e3pmqbtLjEp2owzcFm5vFlYb0lSJfVyh+MsuCcWBGjmoCi3A51ELrxlWacEGzFll0qRUhs8VfhNe+u0O7kuxCiuURRKQDSrl6jmUqPBkwt5W+zpY41bAOjNyrVMUua5C64mzftPBPSO6VoITLfq10XpiOYHKj9wgkXtOSoykrACGSQEOUkAJI7QYjRIGbhyO0R+swVMnFc4VQ4Sl3IoSx4nkBTIZQiSalzbCV1XSPPekCGnKbIsqub/N/c8fbCooeuYbU5ZNw4cBFR/1BsaTPkFIBKk1NAD2iX4Cp7hEwq0YFYsKTmQlQBBHEaiLIy5QSYnHp2ijuzpbNlMkqBTmRqKs1XDsHHMZQvnWlp/XhJCJhLg1Zy4BbI91GgW5ikuG1B5PR/veCLxtgI6oAEB8Ro6smD8NOJhLS5cUiyGOKXNvZRFCJ0vAshaFZbppQg7/dYn7fY7dLSkKTMTLfClSRRbcsweOhIji57xVKOEDGHcNtqFfliilWzEsJJxTSl5i9aZIB0rt5QOKMsTa8CvUbqv1IG9pDkElYVhqFpNVB6J2SzM+zQqEkksO+PS7XcImrUFqUVaoCiyaUxEvXgGZ4S3r0PmyxjQMaeFSO7MiL4eoSVMhkrEdgWQoYXwpBb3Pn6QXZ7tJVnrhFM924Mc4o+jeFPa6pK+qd8QAOT1fl/mN7m/7ieJqkpSkk4QAwzJw5M7n3hE87t0h+OEV+YDl3AqQkrUqjOCx03r3etI+pShYxFi8WVtt8tNmWhYGJhXPMV8o82l2ogMGbv+sIxuWS3IsxySdVooJFmCuyosCRXaoc+DxWXfc60y2EwlPMmmwDAARNJFeGUfVfxFnl9ZKmrSgD5fhDqo6dKuHifC+Vpnoevi1TiUV4EJl4A7J8SWjzyyzlJmpOF8ZdD5HtVO23jDe8umAMshaSqZ+f4f5S3g8T12yp0wmYAnAlKk4S+SgRTZXHgHYRTDHVuXR5mTLSpdlP0g6RImBOBkqqDlhBGgc1oR6xO2C1dbMSTMYpNG82auWsK148KklJzFM2Nfq0KUTQDhUliHBNd9YfD00addiVlaVeD0W+LUrAhy5Sc9aEN3wiveWKTBkeyoD7ygVUpYQmpKdPXv4GO7PPxyyk5Ef4I5QjHi9vor/Mqa2fLtt3VEqCXUMu0w1CsQZy4pQhuOlt0a6UIlzusmILKSyiMg2EIzNamtfmEQsmWAQC9TXhk/dBqraHSlnQiraGqXDbEpHOGZIqXgT7fJUXVulrM8WiQ0zEtUwpcCmEI1YHD2tXZR2j5dc6bimTJ8hQxkqL4ksFBysDCygNRidtKUh7Neq5anllWEPQl+Y5GvjFhYOmqFIKZxU4CTzUggpbicId9eZgXBUA4SS0LOmKiUylH5QkE/0KHi4iQnKdKj3eYhnbrxVMkAEuxfPiT/7QnXN7BfVQHlFLlzlyoDFFQUk/uaSLzMtDAByAx2fff75R+St0Ocw79+cKpLZHTL6Q1lWGZhKiEpD6u8FKEUdF5JdbPvWlJC07gkb1je77zUglT/iGmI/LVyr+bbxhemUQCyjuwJ3jEuFOnfzjeEXoS5SPR+jSVDtqLJLM5qdzvrnFfY7SkqFDhyf6x5bcM+ZjBOIu2b1rvHoMm0dlhnwiTKjJR8nPSjo/LmqJDoJzI14HcRHKlrsyjhGWozB7vTzi4mTHdIPawgjjofbzgX/TQpP4gd9DppC1aX2NhkUdMjbd0oK0HsgKbPy3zAev+ISSDiSDv9YqelNwoGEymSog0GRbTwevCJWzS2SO2n+/w+GKsPCviNhybstF+8OLIoKkzZbZhx5N4EP3xPSp+aSe16jeGt2Ta80qT6H2jycdxlR9J6qPuY7Xg86vshMxSdElh4xRXMQHl1ocQbgGbvST3tEx0gP403+dX/Iw7uVSiETElnBST+pIDP4J849PMvwkfMXcmG/xqEJxYErKSkKcF09l3Syg7bEGgApELeC3mKOTqUWOjnKHV7Wr8VbUBIcbFg/JjCO1LxLpqX94f6aHHYEnY+k2lS0ISnshLYlHTs5CB5AKFEEuCCa8/LeMLuUQH5Nxje1SVBlqcE1HEbQLSTcSxTl+b6DGYglGNqfYj5c4QqYOtLIILn031rryMOLklpnWViPgmsvfApiD39rwO0bXJYpUtRJL4X7XAHMfesJXmLO92nyH103bJbsomBYdykII44sThuXhBF5XIianD1EpJw4sYBThDfEVApAA4gco1l2ecpIUlCUJNQJisL8WYnxaBb3m2ogdaUhFGMplAkZYjWoAyLDVnrGKKRPLJKcuyPvTo8uUkkHHLILqCVBuNRlxiUUCDyL+0eqSLKsdtKjiq+LCvOhCgzsx1iGvmwhE5YSlgwIALgPmx1Tm3vDcU6bTOkmz7c1hTNwqKFkue0lmDNm9KO5LjMRQW+zyZJxTEKmggAIByUUkAhgCQGJfduRCuALQgVDOaVeuo0emcGWkOcWZ9uETZM34h6uH0OSeGrpMnl2YzFlShhSdB7tQQNeUkBYQlgzE89IoFyxmP88/rE/bj+LMIzBB+o9ofiyOTA9V6eODFS8vsZXLKJUKswiysJwgkkbQqu6yJKUzU5KHgrUe/fG1rto+EHnAu2eY3ydIPstpeaFEsKiGU63AZmkTNstCAAVKbUROLvozlFCCcOp1YHuqeJAAjeEpLQKxpsqbbbutJIdz2ZY3fM8qeAJiLWACoJqApQBLZYi0U922iUlLlRUrIN2qEVYn4uKstBQVT2i7TiVhYAkkDZy8dhnGDaZbHFJ1xQbfCSO0n4kFu6HPR20YignUt/aR6wtvBGJSx+kQN0ftJSrBxDExGo8oJ/Q9Sc+M3F9SX+QPp3dfVzkqFEzEhQ5gDF6jxjno1MKAXqhdORHKvCH/AP1CSJiJRZu0oOdAageATEfZJy7PNMuZ2Q4cHLnT1EW7yYuJ4EnU3ZxfzicoqFFdoMdMu/KFEqqifvgIrr5sqLRLGFQChlxc5ZxLqkFBAVSvjFHp8icPuBJU7H3RO7jOmIT8tPKpEUnSq78Mqoqx9S0LegMzDNQPuriLTphYccosaN7f5jyPU5pL1SXg9DFrHS8kNcVq6kJUGUFpZad6+RH13gsXilJSUYmdy7DKoFOLHuhPYFhDoUO0SAPvaHcmQEM6UqSQSx35xXOSTExjaKe4ukMzrEmoSTUuQ9P7ourQqVOltQLKMjRxw9Y8plzyBiWa/KBRhwhwm8SUJUFnEKitcXuIdhnonzYtpoorIcMzClWJFHyUA+QG77DIOchCb/qPdKcAmBgaZa1aN+iqsS1KURhTWgAHEsAA59hAn/Ui3Ay2yfC476DwBgmlQEW1NEtd68xtBruIR2OcMYrwhlJmtnlHn5cWz6z02e4IEt8/q0EgVfLQP7QskXXNWtXUgzcnyGLEos4fUAfbRpf9sCiAkukGpGRLZCH3Q2cEYVOClR6hebAvilq5KFP6OMVwuOO6PD/5DOp5aT0hRYbzmWUKkzJRwqLlK3SRTNPH6QJa70Q7hVQDm9dn2Meu2y6UTUETAFAE0OhzLbPQx51fPRiWnEqiUgE90apJvaIITIq0W5UxVSW+6RrYpbzOyA2dat4wEKKbQwxsIwyl7ns92sWTSjHQzBcpbKS6pz5OQ7CrP+o8OEETAHyJ4vGV0SmlFXNo5KjHlPc3R7eJa2bzZ346hwgGSSma4oxeCVHFOxbiMpaXUTxjY6X6Az+T/VjPpMs/w5xVLhSCNC7ejxI2mxzVrwrLgH4yMieObPFD0lnUlpJ1JbdqD1j7NQmZLIIzrl9trDceRwinR4+ZcpuiWsqpiEiY7hKsOeRFQDoxqw4GKHEq0DCUyyEswILhye0GyqT5QHc6CJxkEjDN7Ncqnsq5jOGF2yFItCHcZpNKHCCQR4AwzNP6d9oCEuJrY7nmSVlSBiQgOpScgC7FiSdH1aKC03gVWWUTVyR+3pGci9EosUw/MoYWGroASOX7wnlW9P8AChz8Myg1qnLxHnEGSMsjUpLaZZgnWn12KL3AStC9KP3EQ2s1vQQe0FCrDWoyhbLmIndmaMOxGnH6wDabGZSsSSFB89MvcRXwUkovtATlTco9MfWlRJ7h9iCbKXDD4iaffn4wDYiZmEJSxIGZy4xT3RcRSoF04vzEu3ICnnAxk49i5uIysa8ITKQzJYrVxzPhEd01tpmF69ok9won3invueiSnAFJTqcRGJTatmz5AR55edqM6Y5FGwjgBDMbt2xSVnMucAAdiOf7wbKs67QHJwpJKUjcgAsrmDA91WTrJrbVZs2LGLCTdr2ZSE/EFY0tuP2jW0mUZPUSUeKZJ3ldBlCYjMECYnkOyoecE9C5zibKzxocA/mQcSfMN3w4tyhMlyl6h0K/qdJB5KIPdEfc88ybQC/wq9C49IZ+aLRInbPWLJe+KUFblIPeCPCEd8zUzZSg7BvTPugK0WkITacJ7KcExPJSwoDwU0R9uvdSgz6MOHD94WoOXR0Y+RLamxEDeDJZOFuUYSpYIJNS9NoIRpz9Irm9UUYVWyrsc/DJbgGhbPvDCWIPjwjpBKlBKQ1Mt6PAd9SyZy+70ERY4R5Oy/3JJfEY2BfaUdqecGWZFSYX3bO7ShuYYYsMBk/NQeF/hqT+4u6QWn8ZAzID95rG132opUMeIFnYsHB2Lt3QovC0YpilVPabuAb2jmVOXoSANPpFHtfBI8iU7k2VF0WWVMnupzhDpzHe4yNQabGNr0mmXaZSVqcYgQSA4d0gFqHPNhCuxImIQJzkNROEgkAu9NT3+MbWW7zOWVzMRoGBOQGVQB5ARM4pStvXQVOgix3ROmodMuXhdgZswJypk76Z5w+ufoogBX8VNkKJIISlYLaO9H2gCXdQH5hXQmCE3Wf16fMfrAuV6QPXkNtHQ+xmqZqUncTB7mPiei9nZlz5ZG2NCRk1WOfJhAMy6jurXUxwi62yUociRHb+rMTaXYTa+jyUgdXPSw0KkEecLbfeVplAJStOHZBPhRVIImXaMnUf6jANsutsn8eEanTDT+phNtqVgBQ1CjQd+WfPOtdydMny1ypmFACwhRBJq7aUzhJOsShvlGdnosAjWDSXaCk+QtlTSkhSSQQzF+6LO5OkgDdelSf1gUPGJ2+buEpSVprLVl+k6p+nhpWuu6chckJLEEEZZcDBZsiSTo2GJZEzrpBICQooLyLSkKSr8szR9gpmPGIm0g4ysCkxPaGygoHf8wbvigu6+sCJlmXLVNRiIAeqQaMDVsgecJphZcyUS5QtTHcOx+vfDouloQo06YfMOKzPqqUpJ/8A5zEH/iryiUKA1NveKtEwIlSCr4CualQOqVJQCDs4esJ72ucy5y5aHUgYSlW4WAUZZliMs47FIJaYolivf7QwsgSJkvF8LgH94JHR2cEkhIWzk4S/2eUYWS6JilMBUByDRh3tBynCV7HRUklSKG12PBNRMGT1jG87GOtV3acBAEi0zJfZLtqk+20MZxEw48Rq3o20QcZRa2Xxkn0jm7ZcsOAO0Nd45tywM3FKUzrvtSHNtuASqpmF+X7xmtSVpIUgED7ptBV8uXYKyKeLitCFdhQqqFB9Q7aPmrPWOf8ARF5gt/MG9orLPYZJQxkpyzBUD5GNpFhkpYmXi5qV7vDHla6Z5/GN7RKybhtPyeS29Sxh9cN2T5ZUJxIoKEgn3h9JtCRQSpe9cR9TGCZlXieWSb0zVFGihLRnMJJ0S1PJvOA1XmkFnnf2+4htOs0tdTLQCTmMQ76KbygJd0oNQVDveCgo+bFA3+pIBqZnigjyMFJnS1JdMwncZFPl5h4zRYJY+UHm/sRGNpUzBKUpH6RxFTqTA6b0FQfY7J1gxYyli2YrkduMdzrvSaY1nkG9Y0udSghgR8RzD8PaC5toKasnuDQmfNypBpxXZKW25cX/AORYpzHlEveV3rllyp68Y9KmWx/lTtlAF5SEzOyQA+wG3KGYp5IP5BPi1o8+TNmzEdW4ILUO4Oj5Rvd01chYSsFi7jfiI7vOz9X2QaA0psYILzZRxkdlyC1XCSc4re1vpjFxS12v8hFtX1M9M5PwrACmp38/pAF/3X2uulLKio1GxOm1ds4e2azAyghbLDAijGpPGAZt1BiQpilxln+8BiyJafgDLj/qMLBOl2iT1K+wtJxJO5Zj7U+yntqJstWBaiUpAw5tWlNBQmGdvwqVLVhAKwCSDq5D97PCu1S/TcxTCKsnvyMLN0gUgYNie/jAn+rrM7GpRLsGJ+XYbDWA5S6v3sw2iouy2SpjJ6hHMl3z0YB+MKnjjC3XY9ZnKtnNpsCFhJxNTOhpBUuRKSAkTCQNerR7h4zsyWxywSySGfQGrR1ZZzJFAf8AMTcX1ZXH5O1/Oj//2Q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data:image/jpeg;base64,/9j/4AAQSkZJRgABAQAAAQABAAD/2wCEAAkGBxQTEhUUExQWFhUXGR4YGRgYGRodHxgdHBgdGxgYGiAcHCggGhslHRwdITIhJikrLi4uGiAzODMsNygtLisBCgoKDg0OGxAQGywkICQ0LC80LCwsLCw0LCwsLCwsLCwsLCwsLCwsLCwsLCwsLCwsLCwsLCwsLCwsLCwsLCwsLP/AABEIAQ0AuwMBIgACEQEDEQH/xAAbAAADAQEBAQEAAAAAAAAAAAAEBQYDAgcBAP/EAEIQAAECAwYCCAQEBQMEAgMAAAECEQADIQQFEjFBUWFxBhMigZGhscEyQtHwI1Ji4RRygqLxFTOyBySSwlPSQ3OD/8QAGgEAAwEBAQEAAAAAAAAAAAAAAgMEAQAFBv/EAC0RAAICAgIBAwIFBAMAAAAAAAABAhEDIRIxQQQTIlFhIzKBkfBCcaGxBVLR/9oADAMBAAIRAxEAPwAOyWgSptoWssmbaVISG1xKKlcBVIf6Q4mWcEpJSCUnEkH8zU++W0TPSiY8wSU6E03UolSvFRPhD675wBMgqKlykpxPxAy3b6PWPn8v/ZHqcaEsqX10xUyY/VSzkfmW/wAPiHOwEcKK7VNKAWQO0tWgA15DIDXzDHpKhYSMALLUzAfMr1JZv8wHaiZSU2WVWYogrI1Vt/KNO8xkd7X8+4d6O7TPxkWayhkgVOXNaj76ZCGlzTESyZIViKKklmdRLgDPCC2f5jCefN6hIkSe1NV8ahqdhwGnjzFXPFndKTinH415hP6Uvmdz9jkrOpMbdI5khMzHM7a8IHVjg9VbBmpw4xOWu9Zs2hUyAaITRIHLXvgdaiovUk71JL+cafwxSa/bw2KUQlAzk2dSyyAVFsgHh1Y+i81R7RSgcanyp5wZ0XlgCYdgn1I94okKc0SeeUT5c0k6iGoxFFm6IS/nWo5ZMPYwYnolZ/yk81H2MObNIVuI3lS1EkYsuW3KJnln5ZtIn53RGR+Ujko+7wEvoak/Csj+YP6NFYqzq/MfDhAxUtJzB/zBLJkrTMpETaej05DskLH6a+WfhC0FtCCM8949DNtSSEmhJAD6vx5xAXoPxpv86/8AkYowzlK+RzZvZ7zPwrGNGx9jpDe75qMKRLNBpqHL1ibFkUU4hUPXhT0jiROUguksf3g3BPoGUdFNb5aZ5KpEz8WVRnzajp0bjlWubxhKmJtSTLmdmcnehfXu3GkBJHWHrJPYnJqQPm4jjw1y5kTf+4T10vsWhDFQGrajf7Bekd/P7C6rR1YbUe1InDtBxX5htzbI6iuldbClcvHLNUUKTz29/wB4xtjWmUmbLpOl0UBw1HLMcH2hip2D50dsu6BObOEpDdqiRVROQD6k0rlAdpuSVMUVuQ+gEdX5ZkTJCsCgVy+0cJcfqTTUAv3cYU2S/wDChKVBRIDP6a7QcVKrj2AnQfYZOO2zFq+GUpaz/Sqg71ER+u5ZKp1qIfCGSHbEo6cgHU3KCT+HJtUzWZOKB/SSX8VD/wAYGvJPV2WTJT8S+2oakqZu8JwjvjpO5P8Ab/0Ytoq7KtM1CVoLpVUHY8eIPmIlsBswXMWxmqJSgcMioc8hw5wwu+0dTOFmABAQ6yNF5qPJmHcI1v6QhJTOX8SKBOij8r8jWFpU/sCluieUTJGf40wFzqhJ0Gyj5QtlyyohKQSSQwjWfMJJUakkuYsujNxdWjrV/GQ9flHsd4OU+KvyN0gK7uj+AOr428OA+sLbxkgLoXyy+8oo7ZPKnA+Cr/q/aFFqkMoch6mJ4uXLk2MT0F9FpTiaOA/5iKyyWUFoS9ErMCpdMx/7BotrNdj1BYjgD6wEvlKhU5qIFZrIxrkdXyMHSLGkPpSNFWaYPynhhT9AfOO5RJUA2FiQX1BGxGntHe1b2IlkbQIq7u7cwDaLBVvvnDaf1qyyBT830jNF1LZ1LUTsP3jOAUcldsnJ9hAKVDRST4Kjz29ZX403+df/ACMeqW6yNvnrzjzK+E/jzW/Ov/kYfhfY1fUP6N2cKQxocVNNBH29+jdCuWHIzTvxHHh9nO5B2CP1f+oiju211CVCuQO/Av6xzT5cosKTaWzz+SSguCxekGqnkH+IlUUn/cSOJqeR9Yd9L7jw/jIFCe0Nj+bkfXnE1YJuBbkOCGIOo1hilyVoyr2OLPLRjM6WeysfDspzi++Jg1FploWnrDVRASGJcmgelA+sYWSy0DCgFPDPweA7ymifJWQgoVJUAzuW3J3LF+Qgat7FVs/WVAkWpUpuxMGJI4fl9R/TEretn6qctH5SwpmND3isU16zscqRaB8SSyuevc6T/wCXGGcy65M49YoOVAV5Bh5CHRycHb/jBqwnpFYAuXJEmstU4hRHyrWtilW3aPpuIEn4V25Sz8EkFXBkBw39vhD61yjIUZyAVIUQZqBwqJif1g14+cTdukdVLnrCgpM0JEtY1C1OocwEsYV2zosCSCZKphrMtK8I/lftNzVTuj5f9pJUJZUVdWkJfdTdo+Td3GGSAEzUg1TZpIJ4rw+6i/dE6pySTU1r5wXkdFDvojdXXTcSh2JdTxPyjxr3RTXra3OBPwjNteEdWCT/AAtjSGaZN7XeoUfkPSB7NLrk7/WFPbs5bdg/VwNbpYCi50HrFJLsjAZcoCtdlAW7Opg1MvqYTC3PY2ckloL6ISCMRUGBFBqa58BF5ZBStOET1w2IywVqzOh94eWaa7nQfdIO6yWQZW5BYTWNTLBzDxkDSNRFmJq2SyP2EAMBGazvHSjA9oXSBzZF4NirF95ynalI8svqxkTphZwVq/5GPVFTSBuNRtEnet1hSlLlKepKk99ecTYpLky3G3FUxFcNnGBTgVU/kPpBE6S1BB91yh1Z3xVDcBGkyX4wHuOOX7Fbpxo6u+0Cagy5gBoxfUH3iCvi7zImqQQ4GR3SapP3rFlgwKCk75Rh0vsYXKTOAyoeRy8FU74oklFqS6f+xGJ06ZLKmrNnXgUUqQyi3zI1HdmeAjSRNBmy1t2LQjArbEaNzxgeJjm7ThmB8j2VDcKoe6MJVlXhmSEuVy5vY7ywPCoB74JPVBTjT/ua3TZStE+z64gRw3PJ0jxhvItqUJCESjMSkABeJAxNrXTjrHa7GFTFplsxP4yhqW/2wdhr4bsemSwaEZMiemDT8COf0hnCcZQyzc1YOw0rUgPxeBVzJgKkEBUpRxqAS/Vn86duIGcIr7WrrSTQOQGOyqVGe/8AiLjojekqZL6lYCZv5v8A5PoRt38qpriuSQt/ShVeSFS0zyo4utmIwqTkpFVBQOxpC67bP1k6Wj8ygDyJr5RRXpd4ljq10kkulX/wq3//AFnUaZiBejFkKLcgLoUYlHlgLEbiucKtVobGWh5f1sedg0lgDvZz7DujOTMP7CArOTMWVH5iSe8k+EM0FKSyc2z+kDOSjD7mwi26C5a2S6u4R964JWFKqoiiduJ4RwhPZxEV0+9oXzFkr3JpXX6JET43sPJG0Ut2zzMUpLlmcnv9IobNNGQoBE5dyBLTgBdZDk/ekNk9lkjPNX0gZP52TSjaobyVvWCEQJKHZHGCpUV4JfJEc0fDAlpmMDT/ABBS4EmnLYwvNKmbAVrfMRPW6UUrUtJIcnxeKxaQ5SfvaENqDKUDoS43GhheJ02WRdmNhWFpVjSAt82zpnSM5sopP1/aCrHZ2SRxccmHGO7SgDjwMLlXMemKJymz83jqxjrZc2Scyktz0PcpjHy1sDSh2PtGF0zME9JyqQe/Lzj1IY7wP9/2JpT+RGKNaQ6mylCYoSg0+YhJWTlKGEf3q++PSrGZc1RSAZhWoSknJICj+KvgNNyO+D1zJdmlFSlPqSfiWo18fQRI5PwUykpCld9/w6MJQBho1XJbzPGElov20KVi63A7EJAUwBAI+U6cYX3xblT5ilkV0GgH3rBd23v1ctKCh2euJtSfyxXiwxSt9iG22PDd6EhylwRV684TzLIUKKpZdINDqKO/Ft+HAtXyEApAOcJ7xlCWl07Bxpl5GJITdlc0rDrk6Qpnp6mc2NqK/PwP6vWAbwmzLOvCgA9kpSo1KUKBBRxD5bZaxJrILnLOg39oN/jlzVOoklgMXAD7rFHt1tCEknsZWa3TKAJptR33MM5dvmJLkAn74whRb0gZKNM3z8oYWO2IAxrCs+yl/iPhkIXKD+gVpDo3nMwOpLDTdXnQR1YbQQ8xY7VWHp97QnlXiF9tQU2gfjpG9nt3WLCUpUa04nwpAe3Xg5v7lPck+q5q3LCvE5geMNLBaitQzdZ8onLTPAKZCAS1SQdfmOUUPRaYJk1RA7MsM/PLTb1ED7d9oVJ0rKcK/ECdkufQQZZi6Qd4QWK2YlTl6AMM9y3tD2xf7aeQh+CCUrI8i0fZhYjjSF6ySFjVNRBd4TMIB4iFM604LQDpMT6U9IVlinKjcfRjelrwpRMBcPhU2fA+PqIBvObjSFgdtOYDdoNmOYg2aBimSSmhqBuCNO7LiBE8i2YFGUoVTkfzJ35ZHvjo472kOUj8u9sAGF8Cg7M7H8ufhCe139MCmYEHIsK/3R9vS09UpIUj8Nf9u7U74RXha8JbCCDVKnLF8iOHpWCWJfQdGaQZNv5RcYacQPt44/15aSOy4BB0Gr92zxOWi8SKKQl9CSqtYz/1ZRzQjPdVfMRQsc0jXwfZdG2IlSjaJhdS2JORLhwhI0A27zvERbr1XaJjqyDgDRI+9YDvG8VzcIUR2U4UgZADZ9afbRzZEkqCWzOfdGwwqCbfYF2w+QivAj79/wBo3/gU6A+P7QXLlJGBHzZnbI0fvg3qonllaeh0YqSGpndmmzQjvO1FMsg1DADfbvH7d5dstjUHIeEIbeFzGZCigDMB3OsZihs3JLyLJWu1axqm0UYFk0fjAy1kvttHVlk4qqoAB65CLWvLFhUpQ+I/CHpvHSZpUakjJ+A2ECF1EJGTmkbBTFgXZq7/ALQLRqQcqcT4MBWgeKK6ECTLMxTvUJ8KqHoOMI7ls5mTA9AHUo7JBcn73g62WvrZiZaaJcAfpTo/dUwhnSXgNsZIQZiicS6ZtR4srgmGRYpk0hysnD4MnziHtk/EpMtOR7IHDLx/eK6+rUEIlSNB2j/Sl/WM8i57SQddq2s80l3JA8Ke0WUgtL5D2iCRNIs8sD5u15xayl/grOwPpHRdMnyI4vRb2cq4A+BETt92kGVKmijHw39IeCZ1lmWnXAf+L+8R5n4rMUc6xqSbMghvf895aJ6c00P3zif6S4VGXOlsHD+Jy7i45GN7hvATJapSi+Yz10hVLmUVIXnUp9x7eEbFUxiVHcyYibLwnIu1KpUB9tyiSVMzlqAo9WgpE4oWqWpWFznsdFeLRhepCsMxs6TANDw9RDKGJUJbQtixD5sYyJHfQ84It8oA4SX1B3ELDlWHRVhWElmIPFjBV3zMDP3HamkL0HFTWvfDK7JKpikSw2JRYPy1jJqkdoaSpjhJBq/sWg0Tyc3hZeFhm2coEzCyiWAL5Au9P1CDpcxCgCcz97RHOCaTCjKuhXNnEkknX2hxc/as+2Y/uMTdpXXkRFPcaB/CEndXlDJKkdJ22RyGP3wjUzA3d7xgj6ekaS06nICKWYugiQoJDnMktyaMhX74xkpRJ74Ju5grEoOEh23INB4+UC1WwkN1TupkYB8cyq+CRVKO/M8xGN3FgpZzIbu1/wDr/VC+aszFvqS5Mb22eyQBsAOQ+prC+Pg6ig6NgTLRiJolz4fZg28LdjmrOYSyfEj3eE1wzxLlTVnNmHM1PkB4xjY1/Al/iW78B/l4GgGrZa2m1NNkIGQQKcyB6Rc2CfikTm0xf8Y8rNpe1A/lYeBEehdH7T/2886j3EC+xM4/E16OWjEVp/SPMERKyZgdadn9WMbdGLya0pH5kj1I+kJLxmFFsmpG5Hk4jorbR3HYHZrUZNoIyr/iCelCClaJyNn9Pv8AphP0gmutKwcwCeYNYbG09fY1A/FL03H24gpfUZXkUXqoL7afi+Icj8Q8XgOz2t3rRQwl9DofaBzaSAG+XzBzgQrwmnwqhiVhUa2jMoO/ZO3CAFmnIVg21pxB8y9fYwuX5gQyB0jgmv3tFD0aIM6SrIhQ76esT8xLF9D9IedGEvOk74x7xuX8oKKPp2Aep3OP/wBIlEqU2cVXT6X/ALJ/n9ok0TKRPijcEYmcTsyeUVF1rP8AAmn5vMGJycmph3YpjWUj+b3gsm0g/LJiUWfu9I6WvTQP3xoZCkpBIZ8n4ax8EvTnDLXYVaMEr9RDBCSRhSz924Hv6xhLlNWmjPlFRc92EyiohviPEJwgAjX4VrVzwwGSaQcINiSSnCC4qSPMOIAmTMSuDeQMOL4l4VHejsXYq0HACnnrCixS3U3N+4ufKOj02dLsYrm4ZYTuXL8cvICO7Mr8RA/KPOpfxPlAlpm4l8H+/KN7qU6lH9JPrAtasBDe7iTMUo7k+Ai76MTnslp/l8w/7RF3Wj/t5i3yGXFSgBXkDTnDu47aUWGaRkVYSduyCX72HeIC10LyKxLdtpKbTLL6e7xp0xmYbwUoUcoPikQBMVgmSCoMcAJD7lTeTGC+nKgZkiaMlIA70qIg/wCpMzyLr4l0PBRHc9DGdx2opWUl8KnSe/I9xja3z8SV8QlXOjHvgSwABSlqyTTmaHd8vXMZjX0NhG9AVs7Ew6gFjxrApyKdnblBVuOIlTvxYVq4yj8uWDKSsBlI7K6ioJJSWzH5dfh0hiejq2DWVZzOWXMe7QNapRSYYWcjCpKlAAspL0rQGvEDLLwgOYcQ5BuYgovdnSWjEEPw0h90TR/3Mj+cQhSK+GcU9wycE+zlJxJUvEk97EHiCCPPWMzP4i0tD/8A6ioZFnPFXoIjAx09IsOndoC5cnCQWWQWOVMqcjEagFs/OEYF+GrBSsznqZ3yg66L2QShBBUHfYOdC+QyhJfiy4GlYyuopKu0rDSnE8Yp9tSx3INN86Q+vMzOsV1oIVmAS4AJ+XccoHQHPf7RsbyCwUTghS0ghMyuWYFCxim6C3binhcwdlOFY5ukh+4xO3xWyirWhbdFzqmqDy1qQRmkhLsRkSku2bAPnFxei5Nls6SkOopYVd2DPWtMm0NDkXrlSpMlBoEgDejAeVPICPE+kl6qmzisMzkhJ2OR5lyX3ML483TFxnatWl/sAtylYQohsRo7ucq1o1YFkrZJ3II+sETrR/EzcRZGIpdzQNmXOdK8Y+3t8TpSEpOLAB+XEQOJyNTmXiha0zvFmNmDqPMcc4p+ht1pmBZmFpbELqzDUkscNBs7EmEtyISmdLMwDDRXaqGILFtSMwDQsHBEOLuxFBSslNC6Tk5LlRToSzn2hWaVJhRg5PiWN89HZRkFFmSULLLZytMzAC2EqLgsTUUdnieuFYVZerVMlywtRw4nq5S2RFHTrTvAhncC1CYlIWOqBcuohJ7LKcHKhPJwTEzdlrAC5aXKXKWLZPTv94nu4WYsfGfBsCvRR65IIbAkJGbkDUuAXOxqAw0hn0jAmy5DOTiApq6mPtH6/ZaVplrYhSFBCnb4WcOW3yGx2aMbxUDKQEuzu9A9csTsFQ+MrqjHDewEAIopj2VJJGWZFPF4Uqn41JlJBfFXidMq93CH9vkKmrdIC8Wcs9hYCkgOQrQ5hQKgaO8Jr2u02eeATRQCkEhqHIHYghjy2aG4689myb8Ayp5Es8PrBV29WUOuUqYVEjEHZP6Qx1evOB7Va+s6xRYFWaR3Akd41Lwqk2w4CitWI2JG4OsOWO00cpcXsfSrMlQWmWlK3bA6ySlLh6JarnV+RifnylS1ljz7w7d2XdG9y2ky5qVuzZg0capO4O0WXSa7JdpSZ6VJSUSyVkVxFwEJOTKUS1cmOdH7n7c1F9MB1KHL6EdMU3kRGc+8VsEY1BKSSA5o+bNlDaxXcqbLVL+YDHLLUIDhaXeleBqk96b+EK2CQ6iphxJyENg4i5dHVnU5Bc0Ka7VZ4ap78yNdDAd0SCDiPwkVGb1q+sbzLOH+IHmRlpAT4t0HCPxsKvyyoWXTQJHjSpqdT6wsu+wKUcsmhveNUgj4cuZIcw16O2N2GwBMTe84Y6KsfplOe+jO7ejpWahy3cCT6M5j0S7paUhWFgkJSkZVyBPH4RCuWtKEkAgJzUo+nKJ+++kilAokOlIbEvI12/Lz9IlTlN7KskIxVJDu/wC/eteSlXZDiYrQNUI5UqdGbeJew2tClTQZQmYjiNapSAADVjs7bvA90TQRgDAGhd+1Umo2q3rHHSq7FSyCk4UHRw5ChlpiGdKGuucNjBcuDJpSUYppaBbylIClCWoYUjsl8wHI4PRvCM5M1Von4TRywBL4QT8MAXZI62YElQS4zVlFPbrEmxGUuWpKlkNMSqtXcKAowoK/vD5VH4X8mT238q0G2uxoROAYrKUDCBRmLJKm2FNi0PLuuBUxSygsSXL0L50IJHmIk5t8qxlRIBmNjLUDlsuAbwh1aG7Kpc1YCkggBRGYD12DsRoQYlljnJbHe5GL12UVjueVIxfxKsMopZRUSPidJAbU8HekJJNks6FlaEzBKJpMUhSUEPTESGBI5B8toW2y95trmSZc1bpkgfLmXqT3AD7rTXkr8HElILy1pmKqUsUuUntMlVA1DXJqmAqqg/IupO8j/sCXfNE2s1ihYXMUnIBGOUhHcAFh+B2hZ0i6OoS65f8AtFIwGqqv8L43bZ372qhmXspCU4OxMHZJGZFeydPp6Mbt6STljq8KFlQLnCATxJpwrDXjyRakmKi03SFcvrLMpQGFaUrUk11Dim2XKuUG9JpBn2dE5KnwaHMhZDnM1So5P876Q7tXRi0LQuYlKF42dKFVdqkuBiLgk8SYU3BMHalTEu1Ck66Ec8xHSyVU12h+OKncCHJqX4/vHdkQ6myrmztufCGvSC5lSJhzKFElB3Gx2Ihv0V6OKXLVNWksQya4QeOIjw5bGLXmiocr7EqD5U/AmnGWykqQ4KAUqpiSpOuzGoKeWRECTLWcOEHsIYJI+ZZ+c1zAJbanGOr0lYMQ1DjaAAGCRscR9hDccbiLyNciouu8VTJstGFOFBSlIarA5E6iM+k6QmclcoYAou4+VQLFtjQF++BujfZWhW638KxnbJ5US+rNwO/OoidQazWjU1wHFx2EFIx1SRxzHk0N1dH06IBEJbp6wp7K8JrTQvQ8oYyr4WAARUUNQMolyLI5Piz04OCitCyfJ7CB+oekPrrJSgBL4jny2HlAFpldjkoe8V3Rm7y2IM5GZ31bYDVXhWEyk5LRVKsKbf2M7JdhcGZXDmHoCoEADilLkndolJMoLmzCRRRIPI1j0VZSELKS6UApCm+JaqFX02AEee2YdtRG+XpAvSdA+l+eS5COx4wogAFSFKHNt4Mvm1zjLSmZLAxgFKgO0GO4rXY928Ucm5DKX1hY4u0oPmDoDv498HWG0y1DApgpUsgAs5dOXkPOGP1C58qIpwfB0zy2VLIVVwa5uIe2cYkdWzJUoEDTEzEvnWhpsIpr4sCCkpKc37jUuODN9mJGxT1SpoCh2QRiDAhsjQgg0iiOb3o8kJ4e3pmqbtLjEp2owzcFm5vFlYb0lSJfVyh+MsuCcWBGjmoCi3A51ELrxlWacEGzFll0qRUhs8VfhNe+u0O7kuxCiuURRKQDSrl6jmUqPBkwt5W+zpY41bAOjNyrVMUua5C64mzftPBPSO6VoITLfq10XpiOYHKj9wgkXtOSoykrACGSQEOUkAJI7QYjRIGbhyO0R+swVMnFc4VQ4Sl3IoSx4nkBTIZQiSalzbCV1XSPPekCGnKbIsqub/N/c8fbCooeuYbU5ZNw4cBFR/1BsaTPkFIBKk1NAD2iX4Cp7hEwq0YFYsKTmQlQBBHEaiLIy5QSYnHp2ijuzpbNlMkqBTmRqKs1XDsHHMZQvnWlp/XhJCJhLg1Zy4BbI91GgW5ikuG1B5PR/veCLxtgI6oAEB8Ro6smD8NOJhLS5cUiyGOKXNvZRFCJ0vAshaFZbppQg7/dYn7fY7dLSkKTMTLfClSRRbcsweOhIji57xVKOEDGHcNtqFfliilWzEsJJxTSl5i9aZIB0rt5QOKMsTa8CvUbqv1IG9pDkElYVhqFpNVB6J2SzM+zQqEkksO+PS7XcImrUFqUVaoCiyaUxEvXgGZ4S3r0PmyxjQMaeFSO7MiL4eoSVMhkrEdgWQoYXwpBb3Pn6QXZ7tJVnrhFM924Mc4o+jeFPa6pK+qd8QAOT1fl/mN7m/7ieJqkpSkk4QAwzJw5M7n3hE87t0h+OEV+YDl3AqQkrUqjOCx03r3etI+pShYxFi8WVtt8tNmWhYGJhXPMV8o82l2ogMGbv+sIxuWS3IsxySdVooJFmCuyosCRXaoc+DxWXfc60y2EwlPMmmwDAARNJFeGUfVfxFnl9ZKmrSgD5fhDqo6dKuHifC+Vpnoevi1TiUV4EJl4A7J8SWjzyyzlJmpOF8ZdD5HtVO23jDe8umAMshaSqZ+f4f5S3g8T12yp0wmYAnAlKk4S+SgRTZXHgHYRTDHVuXR5mTLSpdlP0g6RImBOBkqqDlhBGgc1oR6xO2C1dbMSTMYpNG82auWsK148KklJzFM2Nfq0KUTQDhUliHBNd9YfD00addiVlaVeD0W+LUrAhy5Sc9aEN3wiveWKTBkeyoD7ygVUpYQmpKdPXv4GO7PPxyyk5Ef4I5QjHi9vor/Mqa2fLtt3VEqCXUMu0w1CsQZy4pQhuOlt0a6UIlzusmILKSyiMg2EIzNamtfmEQsmWAQC9TXhk/dBqraHSlnQiraGqXDbEpHOGZIqXgT7fJUXVulrM8WiQ0zEtUwpcCmEI1YHD2tXZR2j5dc6bimTJ8hQxkqL4ksFBysDCygNRidtKUh7Neq5anllWEPQl+Y5GvjFhYOmqFIKZxU4CTzUggpbicId9eZgXBUA4SS0LOmKiUylH5QkE/0KHi4iQnKdKj3eYhnbrxVMkAEuxfPiT/7QnXN7BfVQHlFLlzlyoDFFQUk/uaSLzMtDAByAx2fff75R+St0Ocw79+cKpLZHTL6Q1lWGZhKiEpD6u8FKEUdF5JdbPvWlJC07gkb1je77zUglT/iGmI/LVyr+bbxhemUQCyjuwJ3jEuFOnfzjeEXoS5SPR+jSVDtqLJLM5qdzvrnFfY7SkqFDhyf6x5bcM+ZjBOIu2b1rvHoMm0dlhnwiTKjJR8nPSjo/LmqJDoJzI14HcRHKlrsyjhGWozB7vTzi4mTHdIPawgjjofbzgX/TQpP4gd9DppC1aX2NhkUdMjbd0oK0HsgKbPy3zAev+ISSDiSDv9YqelNwoGEymSog0GRbTwevCJWzS2SO2n+/w+GKsPCviNhybstF+8OLIoKkzZbZhx5N4EP3xPSp+aSe16jeGt2Ta80qT6H2jycdxlR9J6qPuY7Xg86vshMxSdElh4xRXMQHl1ocQbgGbvST3tEx0gP403+dX/Iw7uVSiETElnBST+pIDP4J849PMvwkfMXcmG/xqEJxYErKSkKcF09l3Syg7bEGgApELeC3mKOTqUWOjnKHV7Wr8VbUBIcbFg/JjCO1LxLpqX94f6aHHYEnY+k2lS0ISnshLYlHTs5CB5AKFEEuCCa8/LeMLuUQH5Nxje1SVBlqcE1HEbQLSTcSxTl+b6DGYglGNqfYj5c4QqYOtLIILn031rryMOLklpnWViPgmsvfApiD39rwO0bXJYpUtRJL4X7XAHMfesJXmLO92nyH103bJbsomBYdykII44sThuXhBF5XIianD1EpJw4sYBThDfEVApAA4gco1l2ecpIUlCUJNQJisL8WYnxaBb3m2ogdaUhFGMplAkZYjWoAyLDVnrGKKRPLJKcuyPvTo8uUkkHHLILqCVBuNRlxiUUCDyL+0eqSLKsdtKjiq+LCvOhCgzsx1iGvmwhE5YSlgwIALgPmx1Tm3vDcU6bTOkmz7c1hTNwqKFkue0lmDNm9KO5LjMRQW+zyZJxTEKmggAIByUUkAhgCQGJfduRCuALQgVDOaVeuo0emcGWkOcWZ9uETZM34h6uH0OSeGrpMnl2YzFlShhSdB7tQQNeUkBYQlgzE89IoFyxmP88/rE/bj+LMIzBB+o9ofiyOTA9V6eODFS8vsZXLKJUKswiysJwgkkbQqu6yJKUzU5KHgrUe/fG1rto+EHnAu2eY3ydIPstpeaFEsKiGU63AZmkTNstCAAVKbUROLvozlFCCcOp1YHuqeJAAjeEpLQKxpsqbbbutJIdz2ZY3fM8qeAJiLWACoJqApQBLZYi0U922iUlLlRUrIN2qEVYn4uKstBQVT2i7TiVhYAkkDZy8dhnGDaZbHFJ1xQbfCSO0n4kFu6HPR20YignUt/aR6wtvBGJSx+kQN0ftJSrBxDExGo8oJ/Q9Sc+M3F9SX+QPp3dfVzkqFEzEhQ5gDF6jxjno1MKAXqhdORHKvCH/AP1CSJiJRZu0oOdAageATEfZJy7PNMuZ2Q4cHLnT1EW7yYuJ4EnU3ZxfzicoqFFdoMdMu/KFEqqifvgIrr5sqLRLGFQChlxc5ZxLqkFBAVSvjFHp8icPuBJU7H3RO7jOmIT8tPKpEUnSq78Mqoqx9S0LegMzDNQPuriLTphYccosaN7f5jyPU5pL1SXg9DFrHS8kNcVq6kJUGUFpZad6+RH13gsXilJSUYmdy7DKoFOLHuhPYFhDoUO0SAPvaHcmQEM6UqSQSx35xXOSTExjaKe4ukMzrEmoSTUuQ9P7ourQqVOltQLKMjRxw9Y8plzyBiWa/KBRhwhwm8SUJUFnEKitcXuIdhnonzYtpoorIcMzClWJFHyUA+QG77DIOchCb/qPdKcAmBgaZa1aN+iqsS1KURhTWgAHEsAA59hAn/Ui3Ay2yfC476DwBgmlQEW1NEtd68xtBruIR2OcMYrwhlJmtnlHn5cWz6z02e4IEt8/q0EgVfLQP7QskXXNWtXUgzcnyGLEos4fUAfbRpf9sCiAkukGpGRLZCH3Q2cEYVOClR6hebAvilq5KFP6OMVwuOO6PD/5DOp5aT0hRYbzmWUKkzJRwqLlK3SRTNPH6QJa70Q7hVQDm9dn2Meu2y6UTUETAFAE0OhzLbPQx51fPRiWnEqiUgE90apJvaIITIq0W5UxVSW+6RrYpbzOyA2dat4wEKKbQwxsIwyl7ns92sWTSjHQzBcpbKS6pz5OQ7CrP+o8OEETAHyJ4vGV0SmlFXNo5KjHlPc3R7eJa2bzZ346hwgGSSma4oxeCVHFOxbiMpaXUTxjY6X6Az+T/VjPpMs/w5xVLhSCNC7ejxI2mxzVrwrLgH4yMieObPFD0lnUlpJ1JbdqD1j7NQmZLIIzrl9trDceRwinR4+ZcpuiWsqpiEiY7hKsOeRFQDoxqw4GKHEq0DCUyyEswILhye0GyqT5QHc6CJxkEjDN7Ncqnsq5jOGF2yFItCHcZpNKHCCQR4AwzNP6d9oCEuJrY7nmSVlSBiQgOpScgC7FiSdH1aKC03gVWWUTVyR+3pGci9EosUw/MoYWGroASOX7wnlW9P8AChz8Myg1qnLxHnEGSMsjUpLaZZgnWn12KL3AStC9KP3EQ2s1vQQe0FCrDWoyhbLmIndmaMOxGnH6wDabGZSsSSFB89MvcRXwUkovtATlTco9MfWlRJ7h9iCbKXDD4iaffn4wDYiZmEJSxIGZy4xT3RcRSoF04vzEu3ICnnAxk49i5uIysa8ITKQzJYrVxzPhEd01tpmF69ok9won3invueiSnAFJTqcRGJTatmz5AR55edqM6Y5FGwjgBDMbt2xSVnMucAAdiOf7wbKs67QHJwpJKUjcgAsrmDA91WTrJrbVZs2LGLCTdr2ZSE/EFY0tuP2jW0mUZPUSUeKZJ3ldBlCYjMECYnkOyoecE9C5zibKzxocA/mQcSfMN3w4tyhMlyl6h0K/qdJB5KIPdEfc88ybQC/wq9C49IZ+aLRInbPWLJe+KUFblIPeCPCEd8zUzZSg7BvTPugK0WkITacJ7KcExPJSwoDwU0R9uvdSgz6MOHD94WoOXR0Y+RLamxEDeDJZOFuUYSpYIJNS9NoIRpz9Irm9UUYVWyrsc/DJbgGhbPvDCWIPjwjpBKlBKQ1Mt6PAd9SyZy+70ERY4R5Oy/3JJfEY2BfaUdqecGWZFSYX3bO7ShuYYYsMBk/NQeF/hqT+4u6QWn8ZAzID95rG132opUMeIFnYsHB2Lt3QovC0YpilVPabuAb2jmVOXoSANPpFHtfBI8iU7k2VF0WWVMnupzhDpzHe4yNQabGNr0mmXaZSVqcYgQSA4d0gFqHPNhCuxImIQJzkNROEgkAu9NT3+MbWW7zOWVzMRoGBOQGVQB5ARM4pStvXQVOgix3ROmodMuXhdgZswJypk76Z5w+ufoogBX8VNkKJIISlYLaO9H2gCXdQH5hXQmCE3Wf16fMfrAuV6QPXkNtHQ+xmqZqUncTB7mPiei9nZlz5ZG2NCRk1WOfJhAMy6jurXUxwi62yUociRHb+rMTaXYTa+jyUgdXPSw0KkEecLbfeVplAJStOHZBPhRVIImXaMnUf6jANsutsn8eEanTDT+phNtqVgBQ1CjQd+WfPOtdydMny1ypmFACwhRBJq7aUzhJOsShvlGdnosAjWDSXaCk+QtlTSkhSSQQzF+6LO5OkgDdelSf1gUPGJ2+buEpSVprLVl+k6p+nhpWuu6chckJLEEEZZcDBZsiSTo2GJZEzrpBICQooLyLSkKSr8szR9gpmPGIm0g4ysCkxPaGygoHf8wbvigu6+sCJlmXLVNRiIAeqQaMDVsgecJphZcyUS5QtTHcOx+vfDouloQo06YfMOKzPqqUpJ/8A5zEH/iryiUKA1NveKtEwIlSCr4CualQOqVJQCDs4esJ72ucy5y5aHUgYSlW4WAUZZliMs47FIJaYolivf7QwsgSJkvF8LgH94JHR2cEkhIWzk4S/2eUYWS6JilMBUByDRh3tBynCV7HRUklSKG12PBNRMGT1jG87GOtV3acBAEi0zJfZLtqk+20MZxEw48Rq3o20QcZRa2Xxkn0jm7ZcsOAO0Nd45tywM3FKUzrvtSHNtuASqpmF+X7xmtSVpIUgED7ptBV8uXYKyKeLitCFdhQqqFB9Q7aPmrPWOf8ARF5gt/MG9orLPYZJQxkpyzBUD5GNpFhkpYmXi5qV7vDHla6Z5/GN7RKybhtPyeS29Sxh9cN2T5ZUJxIoKEgn3h9JtCRQSpe9cR9TGCZlXieWSb0zVFGihLRnMJJ0S1PJvOA1XmkFnnf2+4htOs0tdTLQCTmMQ76KbygJd0oNQVDveCgo+bFA3+pIBqZnigjyMFJnS1JdMwncZFPl5h4zRYJY+UHm/sRGNpUzBKUpH6RxFTqTA6b0FQfY7J1gxYyli2YrkduMdzrvSaY1nkG9Y0udSghgR8RzD8PaC5toKasnuDQmfNypBpxXZKW25cX/AORYpzHlEveV3rllyp68Y9KmWx/lTtlAF5SEzOyQA+wG3KGYp5IP5BPi1o8+TNmzEdW4ILUO4Oj5Rvd01chYSsFi7jfiI7vOz9X2QaA0psYILzZRxkdlyC1XCSc4re1vpjFxS12v8hFtX1M9M5PwrACmp38/pAF/3X2uulLKio1GxOm1ds4e2azAyghbLDAijGpPGAZt1BiQpilxln+8BiyJafgDLj/qMLBOl2iT1K+wtJxJO5Zj7U+yntqJstWBaiUpAw5tWlNBQmGdvwqVLVhAKwCSDq5D97PCu1S/TcxTCKsnvyMLN0gUgYNie/jAn+rrM7GpRLsGJ+XYbDWA5S6v3sw2iouy2SpjJ6hHMl3z0YB+MKnjjC3XY9ZnKtnNpsCFhJxNTOhpBUuRKSAkTCQNerR7h4zsyWxywSySGfQGrR1ZZzJFAf8AMTcX1ZXH5O1/Oj//2Q==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 descr="data:image/jpeg;base64,/9j/4AAQSkZJRgABAQAAAQABAAD/2wCEAAkGBxQTEhUUExQWFhUXGR4YGRgYGRodHxgdHBgdGxgYGiAcHCggGhslHRwdITIhJikrLi4uGiAzODMsNygtLisBCgoKDg0OGxAQGywkICQ0LC80LCwsLCw0LCwsLCwsLCwsLCwsLCwsLCwsLCwsLCwsLCwsLCwsLCwsLCwsLCwsLP/AABEIAQ0AuwMBIgACEQEDEQH/xAAbAAADAQEBAQEAAAAAAAAAAAAEBQYDAgcBAP/EAEIQAAECAwYCCAQEBQMEAgMAAAECEQADIQQFEjFBUWFxBhMigZGhscEyQtHwI1Ji4RRygqLxFTOyBySSwlPSQ3OD/8QAGgEAAwEBAQEAAAAAAAAAAAAAAgMEAQAFBv/EAC0RAAICAgIBAwIFBAMAAAAAAAABAhEDIRIxQQQTIlFhIzKBkfBCcaGxBVLR/9oADAMBAAIRAxEAPwAOyWgSptoWssmbaVISG1xKKlcBVIf6Q4mWcEpJSCUnEkH8zU++W0TPSiY8wSU6E03UolSvFRPhD675wBMgqKlykpxPxAy3b6PWPn8v/ZHqcaEsqX10xUyY/VSzkfmW/wAPiHOwEcKK7VNKAWQO0tWgA15DIDXzDHpKhYSMALLUzAfMr1JZv8wHaiZSU2WVWYogrI1Vt/KNO8xkd7X8+4d6O7TPxkWayhkgVOXNaj76ZCGlzTESyZIViKKklmdRLgDPCC2f5jCefN6hIkSe1NV8ahqdhwGnjzFXPFndKTinH415hP6Uvmdz9jkrOpMbdI5khMzHM7a8IHVjg9VbBmpw4xOWu9Zs2hUyAaITRIHLXvgdaiovUk71JL+cafwxSa/bw2KUQlAzk2dSyyAVFsgHh1Y+i81R7RSgcanyp5wZ0XlgCYdgn1I94okKc0SeeUT5c0k6iGoxFFm6IS/nWo5ZMPYwYnolZ/yk81H2MObNIVuI3lS1EkYsuW3KJnln5ZtIn53RGR+Ujko+7wEvoak/Csj+YP6NFYqzq/MfDhAxUtJzB/zBLJkrTMpETaej05DskLH6a+WfhC0FtCCM8949DNtSSEmhJAD6vx5xAXoPxpv86/8AkYowzlK+RzZvZ7zPwrGNGx9jpDe75qMKRLNBpqHL1ibFkUU4hUPXhT0jiROUguksf3g3BPoGUdFNb5aZ5KpEz8WVRnzajp0bjlWubxhKmJtSTLmdmcnehfXu3GkBJHWHrJPYnJqQPm4jjw1y5kTf+4T10vsWhDFQGrajf7Bekd/P7C6rR1YbUe1InDtBxX5htzbI6iuldbClcvHLNUUKTz29/wB4xtjWmUmbLpOl0UBw1HLMcH2hip2D50dsu6BObOEpDdqiRVROQD6k0rlAdpuSVMUVuQ+gEdX5ZkTJCsCgVy+0cJcfqTTUAv3cYU2S/wDChKVBRIDP6a7QcVKrj2AnQfYZOO2zFq+GUpaz/Sqg71ER+u5ZKp1qIfCGSHbEo6cgHU3KCT+HJtUzWZOKB/SSX8VD/wAYGvJPV2WTJT8S+2oakqZu8JwjvjpO5P8Ab/0Ytoq7KtM1CVoLpVUHY8eIPmIlsBswXMWxmqJSgcMioc8hw5wwu+0dTOFmABAQ6yNF5qPJmHcI1v6QhJTOX8SKBOij8r8jWFpU/sCluieUTJGf40wFzqhJ0Gyj5QtlyyohKQSSQwjWfMJJUakkuYsujNxdWjrV/GQ9flHsd4OU+KvyN0gK7uj+AOr428OA+sLbxkgLoXyy+8oo7ZPKnA+Cr/q/aFFqkMoch6mJ4uXLk2MT0F9FpTiaOA/5iKyyWUFoS9ErMCpdMx/7BotrNdj1BYjgD6wEvlKhU5qIFZrIxrkdXyMHSLGkPpSNFWaYPynhhT9AfOO5RJUA2FiQX1BGxGntHe1b2IlkbQIq7u7cwDaLBVvvnDaf1qyyBT830jNF1LZ1LUTsP3jOAUcldsnJ9hAKVDRST4Kjz29ZX403+df/ACMeqW6yNvnrzjzK+E/jzW/Ov/kYfhfY1fUP6N2cKQxocVNNBH29+jdCuWHIzTvxHHh9nO5B2CP1f+oiju211CVCuQO/Av6xzT5cosKTaWzz+SSguCxekGqnkH+IlUUn/cSOJqeR9Yd9L7jw/jIFCe0Nj+bkfXnE1YJuBbkOCGIOo1hilyVoyr2OLPLRjM6WeysfDspzi++Jg1FploWnrDVRASGJcmgelA+sYWSy0DCgFPDPweA7ymifJWQgoVJUAzuW3J3LF+Qgat7FVs/WVAkWpUpuxMGJI4fl9R/TEretn6qctH5SwpmND3isU16zscqRaB8SSyuevc6T/wCXGGcy65M49YoOVAV5Bh5CHRycHb/jBqwnpFYAuXJEmstU4hRHyrWtilW3aPpuIEn4V25Sz8EkFXBkBw39vhD61yjIUZyAVIUQZqBwqJif1g14+cTdukdVLnrCgpM0JEtY1C1OocwEsYV2zosCSCZKphrMtK8I/lftNzVTuj5f9pJUJZUVdWkJfdTdo+Td3GGSAEzUg1TZpIJ4rw+6i/dE6pySTU1r5wXkdFDvojdXXTcSh2JdTxPyjxr3RTXra3OBPwjNteEdWCT/AAtjSGaZN7XeoUfkPSB7NLrk7/WFPbs5bdg/VwNbpYCi50HrFJLsjAZcoCtdlAW7Opg1MvqYTC3PY2ckloL6ISCMRUGBFBqa58BF5ZBStOET1w2IywVqzOh94eWaa7nQfdIO6yWQZW5BYTWNTLBzDxkDSNRFmJq2SyP2EAMBGazvHSjA9oXSBzZF4NirF95ynalI8svqxkTphZwVq/5GPVFTSBuNRtEnet1hSlLlKepKk99ecTYpLky3G3FUxFcNnGBTgVU/kPpBE6S1BB91yh1Z3xVDcBGkyX4wHuOOX7Fbpxo6u+0Cagy5gBoxfUH3iCvi7zImqQQ4GR3SapP3rFlgwKCk75Rh0vsYXKTOAyoeRy8FU74oklFqS6f+xGJ06ZLKmrNnXgUUqQyi3zI1HdmeAjSRNBmy1t2LQjArbEaNzxgeJjm7ThmB8j2VDcKoe6MJVlXhmSEuVy5vY7ywPCoB74JPVBTjT/ua3TZStE+z64gRw3PJ0jxhvItqUJCESjMSkABeJAxNrXTjrHa7GFTFplsxP4yhqW/2wdhr4bsemSwaEZMiemDT8COf0hnCcZQyzc1YOw0rUgPxeBVzJgKkEBUpRxqAS/Vn86duIGcIr7WrrSTQOQGOyqVGe/8AiLjojekqZL6lYCZv5v8A5PoRt38qpriuSQt/ShVeSFS0zyo4utmIwqTkpFVBQOxpC67bP1k6Wj8ygDyJr5RRXpd4ljq10kkulX/wq3//AFnUaZiBejFkKLcgLoUYlHlgLEbiucKtVobGWh5f1sedg0lgDvZz7DujOTMP7CArOTMWVH5iSe8k+EM0FKSyc2z+kDOSjD7mwi26C5a2S6u4R964JWFKqoiiduJ4RwhPZxEV0+9oXzFkr3JpXX6JET43sPJG0Ut2zzMUpLlmcnv9IobNNGQoBE5dyBLTgBdZDk/ekNk9lkjPNX0gZP52TSjaobyVvWCEQJKHZHGCpUV4JfJEc0fDAlpmMDT/ABBS4EmnLYwvNKmbAVrfMRPW6UUrUtJIcnxeKxaQ5SfvaENqDKUDoS43GhheJ02WRdmNhWFpVjSAt82zpnSM5sopP1/aCrHZ2SRxccmHGO7SgDjwMLlXMemKJymz83jqxjrZc2Scyktz0PcpjHy1sDSh2PtGF0zME9JyqQe/Lzj1IY7wP9/2JpT+RGKNaQ6mylCYoSg0+YhJWTlKGEf3q++PSrGZc1RSAZhWoSknJICj+KvgNNyO+D1zJdmlFSlPqSfiWo18fQRI5PwUykpCld9/w6MJQBho1XJbzPGElov20KVi63A7EJAUwBAI+U6cYX3xblT5ilkV0GgH3rBd23v1ctKCh2euJtSfyxXiwxSt9iG22PDd6EhylwRV684TzLIUKKpZdINDqKO/Ft+HAtXyEApAOcJ7xlCWl07Bxpl5GJITdlc0rDrk6Qpnp6mc2NqK/PwP6vWAbwmzLOvCgA9kpSo1KUKBBRxD5bZaxJrILnLOg39oN/jlzVOoklgMXAD7rFHt1tCEknsZWa3TKAJptR33MM5dvmJLkAn74whRb0gZKNM3z8oYWO2IAxrCs+yl/iPhkIXKD+gVpDo3nMwOpLDTdXnQR1YbQQ8xY7VWHp97QnlXiF9tQU2gfjpG9nt3WLCUpUa04nwpAe3Xg5v7lPck+q5q3LCvE5geMNLBaitQzdZ8onLTPAKZCAS1SQdfmOUUPRaYJk1RA7MsM/PLTb1ED7d9oVJ0rKcK/ECdkufQQZZi6Qd4QWK2YlTl6AMM9y3tD2xf7aeQh+CCUrI8i0fZhYjjSF6ySFjVNRBd4TMIB4iFM604LQDpMT6U9IVlinKjcfRjelrwpRMBcPhU2fA+PqIBvObjSFgdtOYDdoNmOYg2aBimSSmhqBuCNO7LiBE8i2YFGUoVTkfzJ35ZHvjo472kOUj8u9sAGF8Cg7M7H8ufhCe139MCmYEHIsK/3R9vS09UpIUj8Nf9u7U74RXha8JbCCDVKnLF8iOHpWCWJfQdGaQZNv5RcYacQPt44/15aSOy4BB0Gr92zxOWi8SKKQl9CSqtYz/1ZRzQjPdVfMRQsc0jXwfZdG2IlSjaJhdS2JORLhwhI0A27zvERbr1XaJjqyDgDRI+9YDvG8VzcIUR2U4UgZADZ9afbRzZEkqCWzOfdGwwqCbfYF2w+QivAj79/wBo3/gU6A+P7QXLlJGBHzZnbI0fvg3qonllaeh0YqSGpndmmzQjvO1FMsg1DADfbvH7d5dstjUHIeEIbeFzGZCigDMB3OsZihs3JLyLJWu1axqm0UYFk0fjAy1kvttHVlk4qqoAB65CLWvLFhUpQ+I/CHpvHSZpUakjJ+A2ECF1EJGTmkbBTFgXZq7/ALQLRqQcqcT4MBWgeKK6ECTLMxTvUJ8KqHoOMI7ls5mTA9AHUo7JBcn73g62WvrZiZaaJcAfpTo/dUwhnSXgNsZIQZiicS6ZtR4srgmGRYpk0hysnD4MnziHtk/EpMtOR7IHDLx/eK6+rUEIlSNB2j/Sl/WM8i57SQddq2s80l3JA8Ke0WUgtL5D2iCRNIs8sD5u15xayl/grOwPpHRdMnyI4vRb2cq4A+BETt92kGVKmijHw39IeCZ1lmWnXAf+L+8R5n4rMUc6xqSbMghvf895aJ6c00P3zif6S4VGXOlsHD+Jy7i45GN7hvATJapSi+Yz10hVLmUVIXnUp9x7eEbFUxiVHcyYibLwnIu1KpUB9tyiSVMzlqAo9WgpE4oWqWpWFznsdFeLRhepCsMxs6TANDw9RDKGJUJbQtixD5sYyJHfQ84It8oA4SX1B3ELDlWHRVhWElmIPFjBV3zMDP3HamkL0HFTWvfDK7JKpikSw2JRYPy1jJqkdoaSpjhJBq/sWg0Tyc3hZeFhm2coEzCyiWAL5Au9P1CDpcxCgCcz97RHOCaTCjKuhXNnEkknX2hxc/as+2Y/uMTdpXXkRFPcaB/CEndXlDJKkdJ22RyGP3wjUzA3d7xgj6ekaS06nICKWYugiQoJDnMktyaMhX74xkpRJ74Ju5grEoOEh23INB4+UC1WwkN1TupkYB8cyq+CRVKO/M8xGN3FgpZzIbu1/wDr/VC+aszFvqS5Mb22eyQBsAOQ+prC+Pg6ig6NgTLRiJolz4fZg28LdjmrOYSyfEj3eE1wzxLlTVnNmHM1PkB4xjY1/Al/iW78B/l4GgGrZa2m1NNkIGQQKcyB6Rc2CfikTm0xf8Y8rNpe1A/lYeBEehdH7T/2886j3EC+xM4/E16OWjEVp/SPMERKyZgdadn9WMbdGLya0pH5kj1I+kJLxmFFsmpG5Hk4jorbR3HYHZrUZNoIyr/iCelCClaJyNn9Pv8AphP0gmutKwcwCeYNYbG09fY1A/FL03H24gpfUZXkUXqoL7afi+Icj8Q8XgOz2t3rRQwl9DofaBzaSAG+XzBzgQrwmnwqhiVhUa2jMoO/ZO3CAFmnIVg21pxB8y9fYwuX5gQyB0jgmv3tFD0aIM6SrIhQ76esT8xLF9D9IedGEvOk74x7xuX8oKKPp2Aep3OP/wBIlEqU2cVXT6X/ALJ/n9ok0TKRPijcEYmcTsyeUVF1rP8AAmn5vMGJycmph3YpjWUj+b3gsm0g/LJiUWfu9I6WvTQP3xoZCkpBIZ8n4ax8EvTnDLXYVaMEr9RDBCSRhSz924Hv6xhLlNWmjPlFRc92EyiohviPEJwgAjX4VrVzwwGSaQcINiSSnCC4qSPMOIAmTMSuDeQMOL4l4VHejsXYq0HACnnrCixS3U3N+4ufKOj02dLsYrm4ZYTuXL8cvICO7Mr8RA/KPOpfxPlAlpm4l8H+/KN7qU6lH9JPrAtasBDe7iTMUo7k+Ai76MTnslp/l8w/7RF3Wj/t5i3yGXFSgBXkDTnDu47aUWGaRkVYSduyCX72HeIC10LyKxLdtpKbTLL6e7xp0xmYbwUoUcoPikQBMVgmSCoMcAJD7lTeTGC+nKgZkiaMlIA70qIg/wCpMzyLr4l0PBRHc9DGdx2opWUl8KnSe/I9xja3z8SV8QlXOjHvgSwABSlqyTTmaHd8vXMZjX0NhG9AVs7Ew6gFjxrApyKdnblBVuOIlTvxYVq4yj8uWDKSsBlI7K6ioJJSWzH5dfh0hiejq2DWVZzOWXMe7QNapRSYYWcjCpKlAAspL0rQGvEDLLwgOYcQ5BuYgovdnSWjEEPw0h90TR/3Mj+cQhSK+GcU9wycE+zlJxJUvEk97EHiCCPPWMzP4i0tD/8A6ioZFnPFXoIjAx09IsOndoC5cnCQWWQWOVMqcjEagFs/OEYF+GrBSsznqZ3yg66L2QShBBUHfYOdC+QyhJfiy4GlYyuopKu0rDSnE8Yp9tSx3INN86Q+vMzOsV1oIVmAS4AJ+XccoHQHPf7RsbyCwUTghS0ghMyuWYFCxim6C3binhcwdlOFY5ukh+4xO3xWyirWhbdFzqmqDy1qQRmkhLsRkSku2bAPnFxei5Nls6SkOopYVd2DPWtMm0NDkXrlSpMlBoEgDejAeVPICPE+kl6qmzisMzkhJ2OR5lyX3ML483TFxnatWl/sAtylYQohsRo7ucq1o1YFkrZJ3II+sETrR/EzcRZGIpdzQNmXOdK8Y+3t8TpSEpOLAB+XEQOJyNTmXiha0zvFmNmDqPMcc4p+ht1pmBZmFpbELqzDUkscNBs7EmEtyISmdLMwDDRXaqGILFtSMwDQsHBEOLuxFBSslNC6Tk5LlRToSzn2hWaVJhRg5PiWN89HZRkFFmSULLLZytMzAC2EqLgsTUUdnieuFYVZerVMlywtRw4nq5S2RFHTrTvAhncC1CYlIWOqBcuohJ7LKcHKhPJwTEzdlrAC5aXKXKWLZPTv94nu4WYsfGfBsCvRR65IIbAkJGbkDUuAXOxqAw0hn0jAmy5DOTiApq6mPtH6/ZaVplrYhSFBCnb4WcOW3yGx2aMbxUDKQEuzu9A9csTsFQ+MrqjHDewEAIopj2VJJGWZFPF4Uqn41JlJBfFXidMq93CH9vkKmrdIC8Wcs9hYCkgOQrQ5hQKgaO8Jr2u02eeATRQCkEhqHIHYghjy2aG4689myb8Ayp5Es8PrBV29WUOuUqYVEjEHZP6Qx1evOB7Va+s6xRYFWaR3Akd41Lwqk2w4CitWI2JG4OsOWO00cpcXsfSrMlQWmWlK3bA6ySlLh6JarnV+RifnylS1ljz7w7d2XdG9y2ky5qVuzZg0capO4O0WXSa7JdpSZ6VJSUSyVkVxFwEJOTKUS1cmOdH7n7c1F9MB1KHL6EdMU3kRGc+8VsEY1BKSSA5o+bNlDaxXcqbLVL+YDHLLUIDhaXeleBqk96b+EK2CQ6iphxJyENg4i5dHVnU5Bc0Ka7VZ4ap78yNdDAd0SCDiPwkVGb1q+sbzLOH+IHmRlpAT4t0HCPxsKvyyoWXTQJHjSpqdT6wsu+wKUcsmhveNUgj4cuZIcw16O2N2GwBMTe84Y6KsfplOe+jO7ejpWahy3cCT6M5j0S7paUhWFgkJSkZVyBPH4RCuWtKEkAgJzUo+nKJ+++kilAokOlIbEvI12/Lz9IlTlN7KskIxVJDu/wC/eteSlXZDiYrQNUI5UqdGbeJew2tClTQZQmYjiNapSAADVjs7bvA90TQRgDAGhd+1Umo2q3rHHSq7FSyCk4UHRw5ChlpiGdKGuucNjBcuDJpSUYppaBbylIClCWoYUjsl8wHI4PRvCM5M1Von4TRywBL4QT8MAXZI62YElQS4zVlFPbrEmxGUuWpKlkNMSqtXcKAowoK/vD5VH4X8mT238q0G2uxoROAYrKUDCBRmLJKm2FNi0PLuuBUxSygsSXL0L50IJHmIk5t8qxlRIBmNjLUDlsuAbwh1aG7Kpc1YCkggBRGYD12DsRoQYlljnJbHe5GL12UVjueVIxfxKsMopZRUSPidJAbU8HekJJNks6FlaEzBKJpMUhSUEPTESGBI5B8toW2y95trmSZc1bpkgfLmXqT3AD7rTXkr8HElILy1pmKqUsUuUntMlVA1DXJqmAqqg/IupO8j/sCXfNE2s1ihYXMUnIBGOUhHcAFh+B2hZ0i6OoS65f8AtFIwGqqv8L43bZ372qhmXspCU4OxMHZJGZFeydPp6Mbt6STljq8KFlQLnCATxJpwrDXjyRakmKi03SFcvrLMpQGFaUrUk11Dim2XKuUG9JpBn2dE5KnwaHMhZDnM1So5P876Q7tXRi0LQuYlKF42dKFVdqkuBiLgk8SYU3BMHalTEu1Ck66Ec8xHSyVU12h+OKncCHJqX4/vHdkQ6myrmztufCGvSC5lSJhzKFElB3Gx2Ihv0V6OKXLVNWksQya4QeOIjw5bGLXmiocr7EqD5U/AmnGWykqQ4KAUqpiSpOuzGoKeWRECTLWcOEHsIYJI+ZZ+c1zAJbanGOr0lYMQ1DjaAAGCRscR9hDccbiLyNciouu8VTJstGFOFBSlIarA5E6iM+k6QmclcoYAou4+VQLFtjQF++BujfZWhW638KxnbJ5US+rNwO/OoidQazWjU1wHFx2EFIx1SRxzHk0N1dH06IBEJbp6wp7K8JrTQvQ8oYyr4WAARUUNQMolyLI5Piz04OCitCyfJ7CB+oekPrrJSgBL4jny2HlAFpldjkoe8V3Rm7y2IM5GZ31bYDVXhWEyk5LRVKsKbf2M7JdhcGZXDmHoCoEADilLkndolJMoLmzCRRRIPI1j0VZSELKS6UApCm+JaqFX02AEee2YdtRG+XpAvSdA+l+eS5COx4wogAFSFKHNt4Mvm1zjLSmZLAxgFKgO0GO4rXY928Ucm5DKX1hY4u0oPmDoDv498HWG0y1DApgpUsgAs5dOXkPOGP1C58qIpwfB0zy2VLIVVwa5uIe2cYkdWzJUoEDTEzEvnWhpsIpr4sCCkpKc37jUuODN9mJGxT1SpoCh2QRiDAhsjQgg0iiOb3o8kJ4e3pmqbtLjEp2owzcFm5vFlYb0lSJfVyh+MsuCcWBGjmoCi3A51ELrxlWacEGzFll0qRUhs8VfhNe+u0O7kuxCiuURRKQDSrl6jmUqPBkwt5W+zpY41bAOjNyrVMUua5C64mzftPBPSO6VoITLfq10XpiOYHKj9wgkXtOSoykrACGSQEOUkAJI7QYjRIGbhyO0R+swVMnFc4VQ4Sl3IoSx4nkBTIZQiSalzbCV1XSPPekCGnKbIsqub/N/c8fbCooeuYbU5ZNw4cBFR/1BsaTPkFIBKk1NAD2iX4Cp7hEwq0YFYsKTmQlQBBHEaiLIy5QSYnHp2ijuzpbNlMkqBTmRqKs1XDsHHMZQvnWlp/XhJCJhLg1Zy4BbI91GgW5ikuG1B5PR/veCLxtgI6oAEB8Ro6smD8NOJhLS5cUiyGOKXNvZRFCJ0vAshaFZbppQg7/dYn7fY7dLSkKTMTLfClSRRbcsweOhIji57xVKOEDGHcNtqFfliilWzEsJJxTSl5i9aZIB0rt5QOKMsTa8CvUbqv1IG9pDkElYVhqFpNVB6J2SzM+zQqEkksO+PS7XcImrUFqUVaoCiyaUxEvXgGZ4S3r0PmyxjQMaeFSO7MiL4eoSVMhkrEdgWQoYXwpBb3Pn6QXZ7tJVnrhFM924Mc4o+jeFPa6pK+qd8QAOT1fl/mN7m/7ieJqkpSkk4QAwzJw5M7n3hE87t0h+OEV+YDl3AqQkrUqjOCx03r3etI+pShYxFi8WVtt8tNmWhYGJhXPMV8o82l2ogMGbv+sIxuWS3IsxySdVooJFmCuyosCRXaoc+DxWXfc60y2EwlPMmmwDAARNJFeGUfVfxFnl9ZKmrSgD5fhDqo6dKuHifC+Vpnoevi1TiUV4EJl4A7J8SWjzyyzlJmpOF8ZdD5HtVO23jDe8umAMshaSqZ+f4f5S3g8T12yp0wmYAnAlKk4S+SgRTZXHgHYRTDHVuXR5mTLSpdlP0g6RImBOBkqqDlhBGgc1oR6xO2C1dbMSTMYpNG82auWsK148KklJzFM2Nfq0KUTQDhUliHBNd9YfD00addiVlaVeD0W+LUrAhy5Sc9aEN3wiveWKTBkeyoD7ygVUpYQmpKdPXv4GO7PPxyyk5Ef4I5QjHi9vor/Mqa2fLtt3VEqCXUMu0w1CsQZy4pQhuOlt0a6UIlzusmILKSyiMg2EIzNamtfmEQsmWAQC9TXhk/dBqraHSlnQiraGqXDbEpHOGZIqXgT7fJUXVulrM8WiQ0zEtUwpcCmEI1YHD2tXZR2j5dc6bimTJ8hQxkqL4ksFBysDCygNRidtKUh7Neq5anllWEPQl+Y5GvjFhYOmqFIKZxU4CTzUggpbicId9eZgXBUA4SS0LOmKiUylH5QkE/0KHi4iQnKdKj3eYhnbrxVMkAEuxfPiT/7QnXN7BfVQHlFLlzlyoDFFQUk/uaSLzMtDAByAx2fff75R+St0Ocw79+cKpLZHTL6Q1lWGZhKiEpD6u8FKEUdF5JdbPvWlJC07gkb1je77zUglT/iGmI/LVyr+bbxhemUQCyjuwJ3jEuFOnfzjeEXoS5SPR+jSVDtqLJLM5qdzvrnFfY7SkqFDhyf6x5bcM+ZjBOIu2b1rvHoMm0dlhnwiTKjJR8nPSjo/LmqJDoJzI14HcRHKlrsyjhGWozB7vTzi4mTHdIPawgjjofbzgX/TQpP4gd9DppC1aX2NhkUdMjbd0oK0HsgKbPy3zAev+ISSDiSDv9YqelNwoGEymSog0GRbTwevCJWzS2SO2n+/w+GKsPCviNhybstF+8OLIoKkzZbZhx5N4EP3xPSp+aSe16jeGt2Ta80qT6H2jycdxlR9J6qPuY7Xg86vshMxSdElh4xRXMQHl1ocQbgGbvST3tEx0gP403+dX/Iw7uVSiETElnBST+pIDP4J849PMvwkfMXcmG/xqEJxYErKSkKcF09l3Syg7bEGgApELeC3mKOTqUWOjnKHV7Wr8VbUBIcbFg/JjCO1LxLpqX94f6aHHYEnY+k2lS0ISnshLYlHTs5CB5AKFEEuCCa8/LeMLuUQH5Nxje1SVBlqcE1HEbQLSTcSxTl+b6DGYglGNqfYj5c4QqYOtLIILn031rryMOLklpnWViPgmsvfApiD39rwO0bXJYpUtRJL4X7XAHMfesJXmLO92nyH103bJbsomBYdykII44sThuXhBF5XIianD1EpJw4sYBThDfEVApAA4gco1l2ecpIUlCUJNQJisL8WYnxaBb3m2ogdaUhFGMplAkZYjWoAyLDVnrGKKRPLJKcuyPvTo8uUkkHHLILqCVBuNRlxiUUCDyL+0eqSLKsdtKjiq+LCvOhCgzsx1iGvmwhE5YSlgwIALgPmx1Tm3vDcU6bTOkmz7c1hTNwqKFkue0lmDNm9KO5LjMRQW+zyZJxTEKmggAIByUUkAhgCQGJfduRCuALQgVDOaVeuo0emcGWkOcWZ9uETZM34h6uH0OSeGrpMnl2YzFlShhSdB7tQQNeUkBYQlgzE89IoFyxmP88/rE/bj+LMIzBB+o9ofiyOTA9V6eODFS8vsZXLKJUKswiysJwgkkbQqu6yJKUzU5KHgrUe/fG1rto+EHnAu2eY3ydIPstpeaFEsKiGU63AZmkTNstCAAVKbUROLvozlFCCcOp1YHuqeJAAjeEpLQKxpsqbbbutJIdz2ZY3fM8qeAJiLWACoJqApQBLZYi0U922iUlLlRUrIN2qEVYn4uKstBQVT2i7TiVhYAkkDZy8dhnGDaZbHFJ1xQbfCSO0n4kFu6HPR20YignUt/aR6wtvBGJSx+kQN0ftJSrBxDExGo8oJ/Q9Sc+M3F9SX+QPp3dfVzkqFEzEhQ5gDF6jxjno1MKAXqhdORHKvCH/AP1CSJiJRZu0oOdAageATEfZJy7PNMuZ2Q4cHLnT1EW7yYuJ4EnU3ZxfzicoqFFdoMdMu/KFEqqifvgIrr5sqLRLGFQChlxc5ZxLqkFBAVSvjFHp8icPuBJU7H3RO7jOmIT8tPKpEUnSq78Mqoqx9S0LegMzDNQPuriLTphYccosaN7f5jyPU5pL1SXg9DFrHS8kNcVq6kJUGUFpZad6+RH13gsXilJSUYmdy7DKoFOLHuhPYFhDoUO0SAPvaHcmQEM6UqSQSx35xXOSTExjaKe4ukMzrEmoSTUuQ9P7ourQqVOltQLKMjRxw9Y8plzyBiWa/KBRhwhwm8SUJUFnEKitcXuIdhnonzYtpoorIcMzClWJFHyUA+QG77DIOchCb/qPdKcAmBgaZa1aN+iqsS1KURhTWgAHEsAA59hAn/Ui3Ay2yfC476DwBgmlQEW1NEtd68xtBruIR2OcMYrwhlJmtnlHn5cWz6z02e4IEt8/q0EgVfLQP7QskXXNWtXUgzcnyGLEos4fUAfbRpf9sCiAkukGpGRLZCH3Q2cEYVOClR6hebAvilq5KFP6OMVwuOO6PD/5DOp5aT0hRYbzmWUKkzJRwqLlK3SRTNPH6QJa70Q7hVQDm9dn2Meu2y6UTUETAFAE0OhzLbPQx51fPRiWnEqiUgE90apJvaIITIq0W5UxVSW+6RrYpbzOyA2dat4wEKKbQwxsIwyl7ns92sWTSjHQzBcpbKS6pz5OQ7CrP+o8OEETAHyJ4vGV0SmlFXNo5KjHlPc3R7eJa2bzZ346hwgGSSma4oxeCVHFOxbiMpaXUTxjY6X6Az+T/VjPpMs/w5xVLhSCNC7ejxI2mxzVrwrLgH4yMieObPFD0lnUlpJ1JbdqD1j7NQmZLIIzrl9trDceRwinR4+ZcpuiWsqpiEiY7hKsOeRFQDoxqw4GKHEq0DCUyyEswILhye0GyqT5QHc6CJxkEjDN7Ncqnsq5jOGF2yFItCHcZpNKHCCQR4AwzNP6d9oCEuJrY7nmSVlSBiQgOpScgC7FiSdH1aKC03gVWWUTVyR+3pGci9EosUw/MoYWGroASOX7wnlW9P8AChz8Myg1qnLxHnEGSMsjUpLaZZgnWn12KL3AStC9KP3EQ2s1vQQe0FCrDWoyhbLmIndmaMOxGnH6wDabGZSsSSFB89MvcRXwUkovtATlTco9MfWlRJ7h9iCbKXDD4iaffn4wDYiZmEJSxIGZy4xT3RcRSoF04vzEu3ICnnAxk49i5uIysa8ITKQzJYrVxzPhEd01tpmF69ok9won3invueiSnAFJTqcRGJTatmz5AR55edqM6Y5FGwjgBDMbt2xSVnMucAAdiOf7wbKs67QHJwpJKUjcgAsrmDA91WTrJrbVZs2LGLCTdr2ZSE/EFY0tuP2jW0mUZPUSUeKZJ3ldBlCYjMECYnkOyoecE9C5zibKzxocA/mQcSfMN3w4tyhMlyl6h0K/qdJB5KIPdEfc88ybQC/wq9C49IZ+aLRInbPWLJe+KUFblIPeCPCEd8zUzZSg7BvTPugK0WkITacJ7KcExPJSwoDwU0R9uvdSgz6MOHD94WoOXR0Y+RLamxEDeDJZOFuUYSpYIJNS9NoIRpz9Irm9UUYVWyrsc/DJbgGhbPvDCWIPjwjpBKlBKQ1Mt6PAd9SyZy+70ERY4R5Oy/3JJfEY2BfaUdqecGWZFSYX3bO7ShuYYYsMBk/NQeF/hqT+4u6QWn8ZAzID95rG132opUMeIFnYsHB2Lt3QovC0YpilVPabuAb2jmVOXoSANPpFHtfBI8iU7k2VF0WWVMnupzhDpzHe4yNQabGNr0mmXaZSVqcYgQSA4d0gFqHPNhCuxImIQJzkNROEgkAu9NT3+MbWW7zOWVzMRoGBOQGVQB5ARM4pStvXQVOgix3ROmodMuXhdgZswJypk76Z5w+ufoogBX8VNkKJIISlYLaO9H2gCXdQH5hXQmCE3Wf16fMfrAuV6QPXkNtHQ+xmqZqUncTB7mPiei9nZlz5ZG2NCRk1WOfJhAMy6jurXUxwi62yUociRHb+rMTaXYTa+jyUgdXPSw0KkEecLbfeVplAJStOHZBPhRVIImXaMnUf6jANsutsn8eEanTDT+phNtqVgBQ1CjQd+WfPOtdydMny1ypmFACwhRBJq7aUzhJOsShvlGdnosAjWDSXaCk+QtlTSkhSSQQzF+6LO5OkgDdelSf1gUPGJ2+buEpSVprLVl+k6p+nhpWuu6chckJLEEEZZcDBZsiSTo2GJZEzrpBICQooLyLSkKSr8szR9gpmPGIm0g4ysCkxPaGygoHf8wbvigu6+sCJlmXLVNRiIAeqQaMDVsgecJphZcyUS5QtTHcOx+vfDouloQo06YfMOKzPqqUpJ/8A5zEH/iryiUKA1NveKtEwIlSCr4CualQOqVJQCDs4esJ72ucy5y5aHUgYSlW4WAUZZliMs47FIJaYolivf7QwsgSJkvF8LgH94JHR2cEkhIWzk4S/2eUYWS6JilMBUByDRh3tBynCV7HRUklSKG12PBNRMGT1jG87GOtV3acBAEi0zJfZLtqk+20MZxEw48Rq3o20QcZRa2Xxkn0jm7ZcsOAO0Nd45tywM3FKUzrvtSHNtuASqpmF+X7xmtSVpIUgED7ptBV8uXYKyKeLitCFdhQqqFB9Q7aPmrPWOf8ARF5gt/MG9orLPYZJQxkpyzBUD5GNpFhkpYmXi5qV7vDHla6Z5/GN7RKybhtPyeS29Sxh9cN2T5ZUJxIoKEgn3h9JtCRQSpe9cR9TGCZlXieWSb0zVFGihLRnMJJ0S1PJvOA1XmkFnnf2+4htOs0tdTLQCTmMQ76KbygJd0oNQVDveCgo+bFA3+pIBqZnigjyMFJnS1JdMwncZFPl5h4zRYJY+UHm/sRGNpUzBKUpH6RxFTqTA6b0FQfY7J1gxYyli2YrkduMdzrvSaY1nkG9Y0udSghgR8RzD8PaC5toKasnuDQmfNypBpxXZKW25cX/AORYpzHlEveV3rllyp68Y9KmWx/lTtlAF5SEzOyQA+wG3KGYp5IP5BPi1o8+TNmzEdW4ILUO4Oj5Rvd01chYSsFi7jfiI7vOz9X2QaA0psYILzZRxkdlyC1XCSc4re1vpjFxS12v8hFtX1M9M5PwrACmp38/pAF/3X2uulLKio1GxOm1ds4e2azAyghbLDAijGpPGAZt1BiQpilxln+8BiyJafgDLj/qMLBOl2iT1K+wtJxJO5Zj7U+yntqJstWBaiUpAw5tWlNBQmGdvwqVLVhAKwCSDq5D97PCu1S/TcxTCKsnvyMLN0gUgYNie/jAn+rrM7GpRLsGJ+XYbDWA5S6v3sw2iouy2SpjJ6hHMl3z0YB+MKnjjC3XY9ZnKtnNpsCFhJxNTOhpBUuRKSAkTCQNerR7h4zsyWxywSySGfQGrR1ZZzJFAf8AMTcX1ZXH5O1/Oj//2Q==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209800"/>
            <a:ext cx="1981200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2370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Internet</a:t>
            </a:r>
          </a:p>
          <a:p>
            <a:r>
              <a:rPr lang="en-US" dirty="0" smtClean="0"/>
              <a:t>Social media (</a:t>
            </a:r>
            <a:r>
              <a:rPr lang="en-US" dirty="0" err="1" smtClean="0"/>
              <a:t>instagram</a:t>
            </a:r>
            <a:r>
              <a:rPr lang="en-US" dirty="0" smtClean="0"/>
              <a:t>, </a:t>
            </a:r>
            <a:r>
              <a:rPr lang="en-US" dirty="0" err="1" smtClean="0"/>
              <a:t>facebook</a:t>
            </a:r>
            <a:r>
              <a:rPr lang="en-US" dirty="0" smtClean="0"/>
              <a:t>, etc.)</a:t>
            </a:r>
          </a:p>
          <a:p>
            <a:r>
              <a:rPr lang="en-US" dirty="0" smtClean="0"/>
              <a:t>Newspapers</a:t>
            </a:r>
          </a:p>
          <a:p>
            <a:r>
              <a:rPr lang="en-US" dirty="0" smtClean="0"/>
              <a:t>Phones (calls, texts, voicemails)</a:t>
            </a:r>
          </a:p>
          <a:p>
            <a:r>
              <a:rPr lang="en-US" dirty="0" smtClean="0"/>
              <a:t>Email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some ways that we “spread news” Today?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0460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man that had great influence on spreading Christianity through his writings was Paul</a:t>
            </a:r>
          </a:p>
          <a:p>
            <a:r>
              <a:rPr lang="en-US" dirty="0" smtClean="0"/>
              <a:t>He was </a:t>
            </a:r>
            <a:r>
              <a:rPr lang="en-US" dirty="0"/>
              <a:t>formerly known as </a:t>
            </a:r>
            <a:endParaRPr lang="en-US" dirty="0" smtClean="0"/>
          </a:p>
          <a:p>
            <a:pPr lvl="1"/>
            <a:r>
              <a:rPr lang="en-US" dirty="0" smtClean="0"/>
              <a:t>SAUL</a:t>
            </a:r>
          </a:p>
          <a:p>
            <a:pPr lvl="1"/>
            <a:r>
              <a:rPr lang="en-US" dirty="0" smtClean="0"/>
              <a:t>See Acts 7:58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81260" cy="1472953"/>
          </a:xfrm>
        </p:spPr>
        <p:txBody>
          <a:bodyPr/>
          <a:lstStyle/>
          <a:p>
            <a:r>
              <a:rPr lang="en-US" sz="2400" dirty="0" smtClean="0"/>
              <a:t>Without these modern means, the good news still spread to the entire known world in the early days of the Church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75382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Acts 9:1-22</a:t>
            </a:r>
          </a:p>
          <a:p>
            <a:pPr lvl="1"/>
            <a:r>
              <a:rPr lang="en-US" sz="2400" dirty="0" smtClean="0"/>
              <a:t>What is conversion?</a:t>
            </a:r>
          </a:p>
          <a:p>
            <a:pPr lvl="2"/>
            <a:r>
              <a:rPr lang="en-US" sz="2400" dirty="0" smtClean="0"/>
              <a:t>A radical changing of direction of one’s life away from sin and toward God.</a:t>
            </a:r>
          </a:p>
          <a:p>
            <a:pPr lvl="2"/>
            <a:r>
              <a:rPr lang="en-US" sz="2400" dirty="0" smtClean="0"/>
              <a:t>How was Saul converted?</a:t>
            </a:r>
          </a:p>
          <a:p>
            <a:pPr lvl="3"/>
            <a:r>
              <a:rPr lang="en-US" sz="2000" dirty="0" smtClean="0"/>
              <a:t>He changed from  an unbeliever to a believer, a persecutor to an evangelizer</a:t>
            </a:r>
          </a:p>
          <a:p>
            <a:pPr lvl="3"/>
            <a:r>
              <a:rPr lang="en-US" sz="2000" dirty="0" smtClean="0"/>
              <a:t>His actions matched a change in the attitudes of his heart 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Saul’s conversion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904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Hold up corresponding number for correct answer</a:t>
            </a:r>
          </a:p>
          <a:p>
            <a:pPr lvl="1"/>
            <a:r>
              <a:rPr lang="en-US" dirty="0" smtClean="0"/>
              <a:t>What is necessary for conversion?</a:t>
            </a:r>
          </a:p>
          <a:p>
            <a:pPr lvl="2"/>
            <a:r>
              <a:rPr lang="en-US" dirty="0" smtClean="0"/>
              <a:t>1.) nothing, it happens whether or not you want it to</a:t>
            </a:r>
          </a:p>
          <a:p>
            <a:pPr lvl="2"/>
            <a:r>
              <a:rPr lang="en-US" dirty="0" smtClean="0"/>
              <a:t>2.) an open heart for God to come into</a:t>
            </a:r>
          </a:p>
          <a:p>
            <a:pPr lvl="2"/>
            <a:r>
              <a:rPr lang="en-US" dirty="0" smtClean="0"/>
              <a:t>3.) money; you have to buy it.</a:t>
            </a:r>
          </a:p>
          <a:p>
            <a:pPr lvl="1"/>
            <a:r>
              <a:rPr lang="en-US" dirty="0" smtClean="0"/>
              <a:t>Who is conversion available for?</a:t>
            </a:r>
          </a:p>
          <a:p>
            <a:pPr lvl="2"/>
            <a:r>
              <a:rPr lang="en-US" dirty="0" smtClean="0"/>
              <a:t>1.) people who are already following Christ</a:t>
            </a:r>
          </a:p>
          <a:p>
            <a:pPr lvl="2"/>
            <a:r>
              <a:rPr lang="en-US" dirty="0" smtClean="0"/>
              <a:t>2.) everyone including sinners</a:t>
            </a:r>
          </a:p>
          <a:p>
            <a:pPr lvl="2"/>
            <a:r>
              <a:rPr lang="en-US" dirty="0" smtClean="0"/>
              <a:t>3.) only people who lived at the time of Jesus and Saul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Speedy feedback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 p. 81</a:t>
            </a:r>
          </a:p>
          <a:p>
            <a:pPr lvl="1"/>
            <a:r>
              <a:rPr lang="en-US" dirty="0" smtClean="0"/>
              <a:t>Acts 9:1-22</a:t>
            </a:r>
          </a:p>
          <a:p>
            <a:pPr lvl="1"/>
            <a:r>
              <a:rPr lang="en-US" dirty="0" smtClean="0"/>
              <a:t>Acts 22: 2-16</a:t>
            </a:r>
          </a:p>
          <a:p>
            <a:pPr lvl="1"/>
            <a:r>
              <a:rPr lang="en-US" dirty="0" smtClean="0"/>
              <a:t>Acts 16: 9-18</a:t>
            </a:r>
          </a:p>
          <a:p>
            <a:pPr lvl="1"/>
            <a:r>
              <a:rPr lang="en-US" dirty="0" smtClean="0"/>
              <a:t>Galatians 1:15-17</a:t>
            </a:r>
          </a:p>
          <a:p>
            <a:pPr lvl="2"/>
            <a:r>
              <a:rPr lang="en-US" dirty="0" smtClean="0"/>
              <a:t>List key “facts” from the assigned passage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story, four accounts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4337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Role-play Acts 9:1-22</a:t>
            </a:r>
          </a:p>
          <a:p>
            <a:r>
              <a:rPr lang="en-US" dirty="0" smtClean="0"/>
              <a:t>Exit tweet: </a:t>
            </a:r>
          </a:p>
          <a:p>
            <a:pPr lvl="1"/>
            <a:r>
              <a:rPr lang="en-US" dirty="0" smtClean="0"/>
              <a:t>Who</a:t>
            </a:r>
          </a:p>
          <a:p>
            <a:pPr lvl="1"/>
            <a:r>
              <a:rPr lang="en-US" dirty="0" smtClean="0"/>
              <a:t>What</a:t>
            </a:r>
          </a:p>
          <a:p>
            <a:pPr lvl="1"/>
            <a:r>
              <a:rPr lang="en-US" dirty="0" smtClean="0"/>
              <a:t>Where</a:t>
            </a:r>
          </a:p>
          <a:p>
            <a:pPr lvl="1"/>
            <a:r>
              <a:rPr lang="en-US" dirty="0" smtClean="0"/>
              <a:t>How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831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62</TotalTime>
  <Words>326</Words>
  <Application>Microsoft Office PowerPoint</Application>
  <PresentationFormat>On-screen Show (4:3)</PresentationFormat>
  <Paragraphs>54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Grid</vt:lpstr>
      <vt:lpstr>A Change of Heart </vt:lpstr>
      <vt:lpstr>Last time…</vt:lpstr>
      <vt:lpstr>What are some ways that we “spread news” Today?</vt:lpstr>
      <vt:lpstr>Without these modern means, the good news still spread to the entire known world in the early days of the Church</vt:lpstr>
      <vt:lpstr>Saul’s conversion</vt:lpstr>
      <vt:lpstr>Speedy feedback</vt:lpstr>
      <vt:lpstr>One story, four accounts</vt:lpstr>
      <vt:lpstr>Slide 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Change of Heart </dc:title>
  <dc:creator>Brittany</dc:creator>
  <cp:lastModifiedBy>bziarnowski</cp:lastModifiedBy>
  <cp:revision>27</cp:revision>
  <dcterms:created xsi:type="dcterms:W3CDTF">2014-02-02T03:52:58Z</dcterms:created>
  <dcterms:modified xsi:type="dcterms:W3CDTF">2014-02-03T19:34:06Z</dcterms:modified>
</cp:coreProperties>
</file>