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A0D80C68-5016-4053-B28E-D541C891B710}" type="datetimeFigureOut">
              <a:rPr lang="en-US" smtClean="0"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2B383878-51E3-4232-B489-9A339DAD0E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10:the early church faces adversity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Read Acts 5: 40-42</a:t>
            </a:r>
          </a:p>
          <a:p>
            <a:r>
              <a:rPr lang="en-US" sz="3200" dirty="0" smtClean="0"/>
              <a:t>Why did the Jewish leaders arrest Peter and John?</a:t>
            </a:r>
          </a:p>
          <a:p>
            <a:r>
              <a:rPr lang="en-US" sz="3200" dirty="0" smtClean="0"/>
              <a:t>What was the significance of </a:t>
            </a:r>
            <a:r>
              <a:rPr lang="en-US" sz="3200" dirty="0" err="1" smtClean="0"/>
              <a:t>Gamaliel’s</a:t>
            </a:r>
            <a:r>
              <a:rPr lang="en-US" sz="3200" dirty="0" smtClean="0"/>
              <a:t> actions?</a:t>
            </a:r>
          </a:p>
          <a:p>
            <a:r>
              <a:rPr lang="en-US" sz="3200" dirty="0" smtClean="0"/>
              <a:t>How do the apostles respond to their sufferings?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p. 77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77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p. 78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p. 77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smtClean="0"/>
              <a:t>a martyr?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tweet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77</TotalTime>
  <Words>57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Grid</vt:lpstr>
      <vt:lpstr>Chapter 10:the early church faces adversity</vt:lpstr>
      <vt:lpstr>See p. 77</vt:lpstr>
      <vt:lpstr>Read p. 77</vt:lpstr>
      <vt:lpstr>Exit tweet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10:the early church faces adversity</dc:title>
  <dc:creator>Brittany</dc:creator>
  <cp:lastModifiedBy>Brittany</cp:lastModifiedBy>
  <cp:revision>8</cp:revision>
  <dcterms:created xsi:type="dcterms:W3CDTF">2014-01-28T01:03:33Z</dcterms:created>
  <dcterms:modified xsi:type="dcterms:W3CDTF">2014-01-28T02:20:41Z</dcterms:modified>
</cp:coreProperties>
</file>