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9" d="100"/>
          <a:sy n="69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BB3CD99-16AA-4E19-BDAB-BEEA37B9E002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079B29C-9F0C-45D1-9490-BA9137E95A0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7: RCIA: A Community Affair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symbols of RCIA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Candle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Chrism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752600"/>
            <a:ext cx="1128713" cy="169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14800"/>
            <a:ext cx="225742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89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symbols of RCIA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Bread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Wine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2557463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4572000"/>
            <a:ext cx="2762250" cy="185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241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See chart p. 161</a:t>
            </a:r>
            <a:br>
              <a:rPr lang="en-US" dirty="0" smtClean="0"/>
            </a:br>
            <a:r>
              <a:rPr lang="en-US" dirty="0" smtClean="0"/>
              <a:t>(Sacraments of Initiation)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14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Last time…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discussed the 3 categories of the sacraments</a:t>
            </a:r>
          </a:p>
          <a:p>
            <a:pPr lvl="1"/>
            <a:r>
              <a:rPr lang="en-US" dirty="0" smtClean="0"/>
              <a:t>Sacraments of Initiation</a:t>
            </a:r>
          </a:p>
          <a:p>
            <a:pPr lvl="1"/>
            <a:r>
              <a:rPr lang="en-US" dirty="0" smtClean="0"/>
              <a:t>Sacraments of Healing</a:t>
            </a:r>
          </a:p>
          <a:p>
            <a:pPr lvl="1"/>
            <a:r>
              <a:rPr lang="en-US" dirty="0" smtClean="0"/>
              <a:t>Sacraments at the Service of Communion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Today we will look at the process of RCIA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RCIA stands for Rite of Christian Initiation of Adults</a:t>
            </a:r>
          </a:p>
          <a:p>
            <a:pPr lvl="1"/>
            <a:r>
              <a:rPr lang="en-US" dirty="0" smtClean="0"/>
              <a:t>This program is for anyone age seven or older who has not been baptized.</a:t>
            </a:r>
          </a:p>
          <a:p>
            <a:pPr lvl="1"/>
            <a:r>
              <a:rPr lang="en-US" dirty="0" smtClean="0"/>
              <a:t>This rite involves the Sacraments of Initiation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97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Words to Know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Mystagogy</a:t>
            </a:r>
            <a:endParaRPr lang="en-US" dirty="0" smtClean="0"/>
          </a:p>
          <a:p>
            <a:pPr lvl="1"/>
            <a:r>
              <a:rPr lang="en-US" dirty="0" smtClean="0"/>
              <a:t>The last stage of the RCIA in which the newly initiated reflect on the deep meaning of the sacraments they have celebrated and on living the Christian life fully.</a:t>
            </a:r>
          </a:p>
          <a:p>
            <a:r>
              <a:rPr lang="en-US" dirty="0" smtClean="0"/>
              <a:t>Catechumen</a:t>
            </a:r>
          </a:p>
          <a:p>
            <a:pPr lvl="1"/>
            <a:r>
              <a:rPr lang="en-US" dirty="0" smtClean="0"/>
              <a:t>A person preparing to become a member of the faith community.</a:t>
            </a:r>
          </a:p>
        </p:txBody>
      </p:sp>
    </p:spTree>
    <p:extLst>
      <p:ext uri="{BB962C8B-B14F-4D97-AF65-F5344CB8AC3E}">
        <p14:creationId xmlns:p14="http://schemas.microsoft.com/office/powerpoint/2010/main" val="61743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Elect</a:t>
            </a:r>
          </a:p>
          <a:p>
            <a:pPr lvl="1"/>
            <a:r>
              <a:rPr lang="en-US" dirty="0" smtClean="0"/>
              <a:t>Those who are formally called to the Sacraments of Initiation during the Rite of Enrollment</a:t>
            </a:r>
          </a:p>
          <a:p>
            <a:r>
              <a:rPr lang="en-US" dirty="0" smtClean="0"/>
              <a:t>Exorcism</a:t>
            </a:r>
          </a:p>
          <a:p>
            <a:pPr lvl="1"/>
            <a:r>
              <a:rPr lang="en-US" dirty="0" smtClean="0"/>
              <a:t>Prayers against the evil spirit that teach us the mystery of sin and how Christ the Redeemer has saved 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70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Rite of Enrollment</a:t>
            </a:r>
          </a:p>
          <a:p>
            <a:pPr lvl="1"/>
            <a:r>
              <a:rPr lang="en-US" dirty="0" smtClean="0"/>
              <a:t>The ceremony in which catechumens become the elect</a:t>
            </a:r>
          </a:p>
          <a:p>
            <a:r>
              <a:rPr lang="en-US" dirty="0" err="1" smtClean="0"/>
              <a:t>Scrutinies</a:t>
            </a:r>
            <a:endParaRPr lang="en-US" dirty="0" smtClean="0"/>
          </a:p>
          <a:p>
            <a:pPr lvl="1"/>
            <a:r>
              <a:rPr lang="en-US" dirty="0" smtClean="0"/>
              <a:t>Petitions and exorcisms that strengthen the catechumens in their decision to live for Christ</a:t>
            </a:r>
          </a:p>
          <a:p>
            <a:r>
              <a:rPr lang="en-US" dirty="0" smtClean="0"/>
              <a:t>Sponsor </a:t>
            </a:r>
          </a:p>
          <a:p>
            <a:pPr lvl="1"/>
            <a:r>
              <a:rPr lang="en-US" dirty="0" smtClean="0"/>
              <a:t>The person who assists the catechumen in his or her journey of faith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1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See p. 47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Christian Initiation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34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3 steps of Initiation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CATECHUMENATE</a:t>
            </a:r>
          </a:p>
          <a:p>
            <a:pPr marL="118872" indent="0">
              <a:buNone/>
            </a:pPr>
            <a:endParaRPr lang="en-US" dirty="0" smtClean="0"/>
          </a:p>
          <a:p>
            <a:r>
              <a:rPr lang="en-US" dirty="0" smtClean="0"/>
              <a:t>ELECTION</a:t>
            </a:r>
          </a:p>
          <a:p>
            <a:pPr marL="118872" indent="0">
              <a:buNone/>
            </a:pPr>
            <a:endParaRPr lang="en-US" dirty="0" smtClean="0"/>
          </a:p>
          <a:p>
            <a:r>
              <a:rPr lang="en-US" dirty="0" smtClean="0"/>
              <a:t>INITIATION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04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symbols of RCIA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Water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White Robe</a:t>
            </a:r>
          </a:p>
          <a:p>
            <a:pPr marL="118872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09800"/>
            <a:ext cx="248093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71800"/>
            <a:ext cx="2080042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8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66</TotalTime>
  <Words>233</Words>
  <Application>Microsoft Office PowerPoint</Application>
  <PresentationFormat>On-screen Show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Module</vt:lpstr>
      <vt:lpstr>Chapter 7: RCIA: A Community Affair</vt:lpstr>
      <vt:lpstr>Last time…</vt:lpstr>
      <vt:lpstr> Today we will look at the process of RCIA</vt:lpstr>
      <vt:lpstr>Words to Know</vt:lpstr>
      <vt:lpstr>PowerPoint Presentation</vt:lpstr>
      <vt:lpstr>PowerPoint Presentation</vt:lpstr>
      <vt:lpstr>See p. 47</vt:lpstr>
      <vt:lpstr>3 steps of Initiation</vt:lpstr>
      <vt:lpstr>The symbols of RCIA</vt:lpstr>
      <vt:lpstr>The symbols of RCIA</vt:lpstr>
      <vt:lpstr>The symbols of RCIA</vt:lpstr>
      <vt:lpstr>See chart p. 161 (Sacraments of Initiation)</vt:lpstr>
    </vt:vector>
  </TitlesOfParts>
  <Company>St Amelia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7: RCIA: A Community Affair</dc:title>
  <dc:creator>bziarnowski</dc:creator>
  <cp:lastModifiedBy>Brittany</cp:lastModifiedBy>
  <cp:revision>15</cp:revision>
  <dcterms:created xsi:type="dcterms:W3CDTF">2013-11-18T20:21:11Z</dcterms:created>
  <dcterms:modified xsi:type="dcterms:W3CDTF">2013-11-19T02:26:50Z</dcterms:modified>
</cp:coreProperties>
</file>