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374E3D7-D841-46CD-B91B-2E6DA6BD0CF4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C717FF5-8A8D-4E52-9FFA-7CEA88266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8: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Mission of the Church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744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Comparing the rites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Roman Rite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Eastern Rite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555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Comparing the rites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Roman Rite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Priests cannot marry</a:t>
            </a:r>
          </a:p>
          <a:p>
            <a:r>
              <a:rPr lang="en-US" dirty="0" smtClean="0"/>
              <a:t>Feast days are celebrated according to the Gregorian Calendar</a:t>
            </a:r>
          </a:p>
          <a:p>
            <a:r>
              <a:rPr lang="en-US" dirty="0" smtClean="0"/>
              <a:t>Less icons</a:t>
            </a:r>
          </a:p>
          <a:p>
            <a:r>
              <a:rPr lang="en-US" dirty="0" smtClean="0"/>
              <a:t>2 parts of the Liturgy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Eastern Rite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Married men may be priests</a:t>
            </a:r>
          </a:p>
          <a:p>
            <a:r>
              <a:rPr lang="en-US" dirty="0" smtClean="0"/>
              <a:t>Feast days are celebrated according to the Julian calendar</a:t>
            </a:r>
          </a:p>
          <a:p>
            <a:r>
              <a:rPr lang="en-US" dirty="0" smtClean="0"/>
              <a:t>Emphasis on the divinity of the liturgy</a:t>
            </a:r>
          </a:p>
          <a:p>
            <a:r>
              <a:rPr lang="en-US" dirty="0" smtClean="0"/>
              <a:t>2 parts of </a:t>
            </a:r>
            <a:r>
              <a:rPr lang="en-US" smtClean="0"/>
              <a:t>the Liturgy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See p. 59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led to a split between the Eastern and Western Churches?</a:t>
            </a:r>
          </a:p>
          <a:p>
            <a:r>
              <a:rPr lang="en-US" dirty="0" smtClean="0"/>
              <a:t>What did the Eastern Churches come to be known </a:t>
            </a:r>
            <a:r>
              <a:rPr lang="en-US" smtClean="0"/>
              <a:t>as?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6395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</TotalTime>
  <Words>95</Words>
  <Application>Microsoft Office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Clarity</vt:lpstr>
      <vt:lpstr>Chapter 8:</vt:lpstr>
      <vt:lpstr>Comparing the rites</vt:lpstr>
      <vt:lpstr>Comparing the rites</vt:lpstr>
      <vt:lpstr> See p. 59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</dc:creator>
  <cp:lastModifiedBy>bziarnowski</cp:lastModifiedBy>
  <cp:revision>7</cp:revision>
  <dcterms:created xsi:type="dcterms:W3CDTF">2013-12-12T02:02:12Z</dcterms:created>
  <dcterms:modified xsi:type="dcterms:W3CDTF">2013-12-16T20:18:13Z</dcterms:modified>
</cp:coreProperties>
</file>