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08" y="-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45C1E2CC-C653-4360-9BDF-F156D3B9DD69}" type="datetimeFigureOut">
              <a:rPr lang="en-US" smtClean="0"/>
              <a:pPr/>
              <a:t>11/14/2013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A3D0BCF0-C914-476A-A8A9-5FE633D0B8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1E2CC-C653-4360-9BDF-F156D3B9DD69}" type="datetimeFigureOut">
              <a:rPr lang="en-US" smtClean="0"/>
              <a:pPr/>
              <a:t>11/14/2013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0BCF0-C914-476A-A8A9-5FE633D0B8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1E2CC-C653-4360-9BDF-F156D3B9DD69}" type="datetimeFigureOut">
              <a:rPr lang="en-US" smtClean="0"/>
              <a:pPr/>
              <a:t>11/14/2013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0BCF0-C914-476A-A8A9-5FE633D0B8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5C1E2CC-C653-4360-9BDF-F156D3B9DD69}" type="datetimeFigureOut">
              <a:rPr lang="en-US" smtClean="0"/>
              <a:pPr/>
              <a:t>11/14/2013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3D0BCF0-C914-476A-A8A9-5FE633D0B83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45C1E2CC-C653-4360-9BDF-F156D3B9DD69}" type="datetimeFigureOut">
              <a:rPr lang="en-US" smtClean="0"/>
              <a:pPr/>
              <a:t>11/14/2013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A3D0BCF0-C914-476A-A8A9-5FE633D0B8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1E2CC-C653-4360-9BDF-F156D3B9DD69}" type="datetimeFigureOut">
              <a:rPr lang="en-US" smtClean="0"/>
              <a:pPr/>
              <a:t>11/14/2013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0BCF0-C914-476A-A8A9-5FE633D0B83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1E2CC-C653-4360-9BDF-F156D3B9DD69}" type="datetimeFigureOut">
              <a:rPr lang="en-US" smtClean="0"/>
              <a:pPr/>
              <a:t>11/14/2013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0BCF0-C914-476A-A8A9-5FE633D0B83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5C1E2CC-C653-4360-9BDF-F156D3B9DD69}" type="datetimeFigureOut">
              <a:rPr lang="en-US" smtClean="0"/>
              <a:pPr/>
              <a:t>11/14/2013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3D0BCF0-C914-476A-A8A9-5FE633D0B83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1E2CC-C653-4360-9BDF-F156D3B9DD69}" type="datetimeFigureOut">
              <a:rPr lang="en-US" smtClean="0"/>
              <a:pPr/>
              <a:t>11/14/2013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0BCF0-C914-476A-A8A9-5FE633D0B8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5C1E2CC-C653-4360-9BDF-F156D3B9DD69}" type="datetimeFigureOut">
              <a:rPr lang="en-US" smtClean="0"/>
              <a:pPr/>
              <a:t>11/14/2013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3D0BCF0-C914-476A-A8A9-5FE633D0B83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5C1E2CC-C653-4360-9BDF-F156D3B9DD69}" type="datetimeFigureOut">
              <a:rPr lang="en-US" smtClean="0"/>
              <a:pPr/>
              <a:t>11/14/2013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3D0BCF0-C914-476A-A8A9-5FE633D0B83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45C1E2CC-C653-4360-9BDF-F156D3B9DD69}" type="datetimeFigureOut">
              <a:rPr lang="en-US" smtClean="0"/>
              <a:pPr/>
              <a:t>11/14/2013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A3D0BCF0-C914-476A-A8A9-5FE633D0B83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mASxn8WY9CA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Chapter 8: Baptism and Confirmation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Signs of Salvation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Celebrating the Sacraments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As with birthday parties, we generally celebrate sacraments as a faith community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The sacraments help us to love and serve others better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3 categories of the sacraments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Sacraments of Initiation</a:t>
            </a:r>
          </a:p>
          <a:p>
            <a:r>
              <a:rPr lang="en-US" dirty="0" smtClean="0"/>
              <a:t>Sacraments of Healing</a:t>
            </a:r>
          </a:p>
          <a:p>
            <a:r>
              <a:rPr lang="en-US" dirty="0" smtClean="0"/>
              <a:t>Sacraments at the Service of Communion</a:t>
            </a:r>
          </a:p>
          <a:p>
            <a:pPr lvl="1"/>
            <a:r>
              <a:rPr lang="en-US" dirty="0" smtClean="0"/>
              <a:t>See chart p. 161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Find the following scripture passages and identify which sacrament each is talking about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Matthew 28:19</a:t>
            </a:r>
          </a:p>
          <a:p>
            <a:r>
              <a:rPr lang="en-US" dirty="0" smtClean="0"/>
              <a:t>Luke 22: 14-20</a:t>
            </a:r>
          </a:p>
          <a:p>
            <a:r>
              <a:rPr lang="en-US" dirty="0" smtClean="0"/>
              <a:t>Mark 10:6-9</a:t>
            </a:r>
          </a:p>
          <a:p>
            <a:r>
              <a:rPr lang="en-US" dirty="0" smtClean="0"/>
              <a:t>Mark 14: 22-25</a:t>
            </a:r>
          </a:p>
          <a:p>
            <a:r>
              <a:rPr lang="en-US" dirty="0" smtClean="0"/>
              <a:t>James 5:13-15</a:t>
            </a:r>
          </a:p>
          <a:p>
            <a:r>
              <a:rPr lang="en-US" dirty="0" smtClean="0"/>
              <a:t>Acts 8:17</a:t>
            </a:r>
          </a:p>
          <a:p>
            <a:r>
              <a:rPr lang="en-US" dirty="0" smtClean="0"/>
              <a:t>John 20:19-23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Motivation Monday!!!!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Kid President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Words to Know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Mystical Body of Christ</a:t>
            </a:r>
          </a:p>
          <a:p>
            <a:pPr lvl="1"/>
            <a:r>
              <a:rPr lang="en-US" dirty="0" smtClean="0"/>
              <a:t>The members of the Church formed into a spiritual body and bound together by the life communicated by Jesus Christ through the sacraments. </a:t>
            </a:r>
          </a:p>
          <a:p>
            <a:pPr lvl="1">
              <a:buNone/>
            </a:pPr>
            <a:endParaRPr lang="en-US" dirty="0" smtClean="0"/>
          </a:p>
          <a:p>
            <a:r>
              <a:rPr lang="en-US" dirty="0" smtClean="0"/>
              <a:t>Sacrament</a:t>
            </a:r>
          </a:p>
          <a:p>
            <a:pPr lvl="1"/>
            <a:r>
              <a:rPr lang="en-US" dirty="0" smtClean="0"/>
              <a:t>An outward sign of an inward grace instituted by Christ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encrypted-tbn0.gstatic.com/images?q=tbn:ANd9GcQR1gt7E0Tr2Iyx_6va-pLNMmeZDbA53Up-xbrbP9Yie4Bfqn7kIw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91200" y="4419600"/>
            <a:ext cx="2143125" cy="2143125"/>
          </a:xfrm>
          <a:prstGeom prst="rect">
            <a:avLst/>
          </a:prstGeom>
          <a:noFill/>
        </p:spPr>
      </p:pic>
      <p:pic>
        <p:nvPicPr>
          <p:cNvPr id="1028" name="Picture 4" descr="http://www.gfymca.org/wp-content/uploads/2010/10/bday-cak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77000" y="685800"/>
            <a:ext cx="1695450" cy="1937657"/>
          </a:xfrm>
          <a:prstGeom prst="rect">
            <a:avLst/>
          </a:prstGeom>
          <a:noFill/>
        </p:spPr>
      </p:pic>
      <p:pic>
        <p:nvPicPr>
          <p:cNvPr id="1030" name="Picture 6" descr="https://encrypted-tbn3.gstatic.com/images?q=tbn:ANd9GcR4ZFicNCN1XaFh5E-lU0dWnAircnrvlX8kzRi-aboHb6b0cvqw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76600" y="1905000"/>
            <a:ext cx="2409825" cy="1895476"/>
          </a:xfrm>
          <a:prstGeom prst="rect">
            <a:avLst/>
          </a:prstGeom>
          <a:noFill/>
        </p:spPr>
      </p:pic>
      <p:pic>
        <p:nvPicPr>
          <p:cNvPr id="1032" name="Picture 8" descr="http://www.kidsbirthdaypartieslongisland.net/wp-content/uploads/2013/02/birthday.candles.jpe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4800" y="3733800"/>
            <a:ext cx="4114800" cy="2743200"/>
          </a:xfrm>
          <a:prstGeom prst="rect">
            <a:avLst/>
          </a:prstGeom>
          <a:noFill/>
        </p:spPr>
      </p:pic>
      <p:pic>
        <p:nvPicPr>
          <p:cNvPr id="1034" name="Picture 10" descr="http://auburnymca.org/skaneateles/wp-content/uploads/2011/06/bday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09600" y="533400"/>
            <a:ext cx="1905000" cy="190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What do the birthday objects and rituals celebrate?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The life of someone we know and love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By themselves, these objects have little meaning </a:t>
            </a:r>
          </a:p>
          <a:p>
            <a:pPr lvl="1"/>
            <a:r>
              <a:rPr lang="en-US" dirty="0" smtClean="0"/>
              <a:t>When they are used as a part of a birthday celebration, we give them special meaning.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Similarly, the sacraments use symbols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Symbols are signs or objects that stand for something</a:t>
            </a:r>
          </a:p>
          <a:p>
            <a:r>
              <a:rPr lang="en-US" dirty="0" smtClean="0"/>
              <a:t>The symbols used in the sacraments are simple and basic.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Sacrament Review…</a:t>
            </a:r>
            <a:br>
              <a:rPr lang="en-US" dirty="0" smtClean="0"/>
            </a:br>
            <a:r>
              <a:rPr lang="en-US" dirty="0" smtClean="0"/>
              <a:t>(Thumbs up if true, thumbs down if false)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There are only three sacraments instituted by Christ	</a:t>
            </a:r>
          </a:p>
          <a:p>
            <a:pPr lvl="1"/>
            <a:r>
              <a:rPr lang="en-US" dirty="0" smtClean="0"/>
              <a:t>False </a:t>
            </a:r>
          </a:p>
          <a:p>
            <a:r>
              <a:rPr lang="en-US" dirty="0" smtClean="0"/>
              <a:t>Through meeting Jesus in the sacraments, we receive grace.</a:t>
            </a:r>
          </a:p>
          <a:p>
            <a:pPr lvl="1"/>
            <a:r>
              <a:rPr lang="en-US" dirty="0" smtClean="0"/>
              <a:t>True </a:t>
            </a:r>
          </a:p>
          <a:p>
            <a:r>
              <a:rPr lang="en-US" dirty="0" smtClean="0"/>
              <a:t>Through the sacraments, we come in contact with the saving power of Jesus’ death and Resurrection</a:t>
            </a:r>
          </a:p>
          <a:p>
            <a:pPr lvl="1"/>
            <a:r>
              <a:rPr lang="en-US" dirty="0" smtClean="0"/>
              <a:t>True</a:t>
            </a:r>
          </a:p>
          <a:p>
            <a:pPr lvl="1"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The whole believing community is strengthened each time a sacrament is celebrated</a:t>
            </a:r>
          </a:p>
          <a:p>
            <a:pPr lvl="1"/>
            <a:r>
              <a:rPr lang="en-US" dirty="0" smtClean="0"/>
              <a:t>True </a:t>
            </a:r>
          </a:p>
          <a:p>
            <a:r>
              <a:rPr lang="en-US" dirty="0" smtClean="0"/>
              <a:t>How much we benefit from the sacraments depends on our depth of faith and our openness to God</a:t>
            </a:r>
          </a:p>
          <a:p>
            <a:pPr lvl="1"/>
            <a:r>
              <a:rPr lang="en-US" dirty="0" smtClean="0"/>
              <a:t>True </a:t>
            </a:r>
          </a:p>
          <a:p>
            <a:r>
              <a:rPr lang="en-US" dirty="0" smtClean="0"/>
              <a:t>Sacraments do not need visible or outward signs in order to be conferred</a:t>
            </a:r>
          </a:p>
          <a:p>
            <a:pPr lvl="1"/>
            <a:r>
              <a:rPr lang="en-US" dirty="0" smtClean="0"/>
              <a:t>False </a:t>
            </a:r>
          </a:p>
          <a:p>
            <a:r>
              <a:rPr lang="en-US" dirty="0" smtClean="0"/>
              <a:t>Anointing of the Sick is the name of a sacrament</a:t>
            </a:r>
          </a:p>
          <a:p>
            <a:pPr lvl="1"/>
            <a:r>
              <a:rPr lang="en-US" dirty="0" smtClean="0"/>
              <a:t>True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See p. 47- The Seven Sacraments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Why are sacraments important to our relationship with Jesus?	</a:t>
            </a:r>
          </a:p>
          <a:p>
            <a:pPr lvl="1"/>
            <a:r>
              <a:rPr lang="en-US" dirty="0" smtClean="0"/>
              <a:t>They deepen our relationship with him. In them we encounter Jesus, who strengthens his divine life in us enabling us to carry out our mission as his disciples.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38</TotalTime>
  <Words>289</Words>
  <Application>Microsoft Office PowerPoint</Application>
  <PresentationFormat>On-screen Show (4:3)</PresentationFormat>
  <Paragraphs>54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Oriel</vt:lpstr>
      <vt:lpstr>Chapter 8: Baptism and Confirmation</vt:lpstr>
      <vt:lpstr>Motivation Monday!!!!</vt:lpstr>
      <vt:lpstr>Words to Know</vt:lpstr>
      <vt:lpstr>Slide 4</vt:lpstr>
      <vt:lpstr>What do the birthday objects and rituals celebrate?</vt:lpstr>
      <vt:lpstr>Similarly, the sacraments use symbols</vt:lpstr>
      <vt:lpstr>Sacrament Review… (Thumbs up if true, thumbs down if false)</vt:lpstr>
      <vt:lpstr>Slide 8</vt:lpstr>
      <vt:lpstr>See p. 47- The Seven Sacraments</vt:lpstr>
      <vt:lpstr>Celebrating the Sacraments</vt:lpstr>
      <vt:lpstr>3 categories of the sacraments</vt:lpstr>
      <vt:lpstr>Find the following scripture passages and identify which sacrament each is talking about</vt:lpstr>
    </vt:vector>
  </TitlesOfParts>
  <Company>St Amelia School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8: Baptism and Confirmation</dc:title>
  <dc:creator>bziarnowski</dc:creator>
  <cp:lastModifiedBy>bziarnowski</cp:lastModifiedBy>
  <cp:revision>21</cp:revision>
  <dcterms:created xsi:type="dcterms:W3CDTF">2013-11-14T16:34:51Z</dcterms:created>
  <dcterms:modified xsi:type="dcterms:W3CDTF">2013-11-14T17:16:14Z</dcterms:modified>
</cp:coreProperties>
</file>