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08" y="-19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88322-BD2B-43C6-BC9C-2E80EDCD21CF}" type="datetimeFigureOut">
              <a:rPr lang="en-US" smtClean="0"/>
              <a:pPr/>
              <a:t>11/14/2013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57F86DAD-D19E-47A4-B23A-CB51B63F0E0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88322-BD2B-43C6-BC9C-2E80EDCD21CF}" type="datetimeFigureOut">
              <a:rPr lang="en-US" smtClean="0"/>
              <a:pPr/>
              <a:t>11/14/2013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86DAD-D19E-47A4-B23A-CB51B63F0E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88322-BD2B-43C6-BC9C-2E80EDCD21CF}" type="datetimeFigureOut">
              <a:rPr lang="en-US" smtClean="0"/>
              <a:pPr/>
              <a:t>11/14/2013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86DAD-D19E-47A4-B23A-CB51B63F0E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88322-BD2B-43C6-BC9C-2E80EDCD21CF}" type="datetimeFigureOut">
              <a:rPr lang="en-US" smtClean="0"/>
              <a:pPr/>
              <a:t>11/14/2013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86DAD-D19E-47A4-B23A-CB51B63F0E0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88322-BD2B-43C6-BC9C-2E80EDCD21CF}" type="datetimeFigureOut">
              <a:rPr lang="en-US" smtClean="0"/>
              <a:pPr/>
              <a:t>11/14/2013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57F86DAD-D19E-47A4-B23A-CB51B63F0E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88322-BD2B-43C6-BC9C-2E80EDCD21CF}" type="datetimeFigureOut">
              <a:rPr lang="en-US" smtClean="0"/>
              <a:pPr/>
              <a:t>11/14/2013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86DAD-D19E-47A4-B23A-CB51B63F0E0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88322-BD2B-43C6-BC9C-2E80EDCD21CF}" type="datetimeFigureOut">
              <a:rPr lang="en-US" smtClean="0"/>
              <a:pPr/>
              <a:t>11/14/2013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86DAD-D19E-47A4-B23A-CB51B63F0E0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88322-BD2B-43C6-BC9C-2E80EDCD21CF}" type="datetimeFigureOut">
              <a:rPr lang="en-US" smtClean="0"/>
              <a:pPr/>
              <a:t>11/14/2013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86DAD-D19E-47A4-B23A-CB51B63F0E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88322-BD2B-43C6-BC9C-2E80EDCD21CF}" type="datetimeFigureOut">
              <a:rPr lang="en-US" smtClean="0"/>
              <a:pPr/>
              <a:t>11/14/2013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86DAD-D19E-47A4-B23A-CB51B63F0E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88322-BD2B-43C6-BC9C-2E80EDCD21CF}" type="datetimeFigureOut">
              <a:rPr lang="en-US" smtClean="0"/>
              <a:pPr/>
              <a:t>11/14/2013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86DAD-D19E-47A4-B23A-CB51B63F0E0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88322-BD2B-43C6-BC9C-2E80EDCD21CF}" type="datetimeFigureOut">
              <a:rPr lang="en-US" smtClean="0"/>
              <a:pPr/>
              <a:t>11/14/2013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57F86DAD-D19E-47A4-B23A-CB51B63F0E0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C0E88322-BD2B-43C6-BC9C-2E80EDCD21CF}" type="datetimeFigureOut">
              <a:rPr lang="en-US" smtClean="0"/>
              <a:pPr/>
              <a:t>11/14/2013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57F86DAD-D19E-47A4-B23A-CB51B63F0E0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What about your faith are you most thankful for?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 Moment of Thanks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567372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Last time…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We discussed the difference between an apostle and a disciple</a:t>
            </a:r>
          </a:p>
          <a:p>
            <a:r>
              <a:rPr lang="en-US" dirty="0" smtClean="0"/>
              <a:t>We discussed the number of apostles and why it was significant</a:t>
            </a:r>
          </a:p>
          <a:p>
            <a:r>
              <a:rPr lang="en-US" dirty="0" smtClean="0"/>
              <a:t>We discussed why disciples started following Jesus in the first place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What qualities would you look for in selecting a “best disciple”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Who was the first and best disciple?</a:t>
            </a:r>
          </a:p>
          <a:p>
            <a:pPr lvl="1"/>
            <a:r>
              <a:rPr lang="en-US" dirty="0" smtClean="0"/>
              <a:t>Mary!</a:t>
            </a:r>
          </a:p>
          <a:p>
            <a:pPr lvl="1"/>
            <a:r>
              <a:rPr lang="en-US" dirty="0" smtClean="0"/>
              <a:t>Although she is not mentioned much in the Gospels and she does not play a major role in Jesus’ public ministry, she was perfectly committed to Jesus.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Mary, the first disciple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She was the first one to believe and follow Christ</a:t>
            </a:r>
          </a:p>
          <a:p>
            <a:r>
              <a:rPr lang="en-US" dirty="0" smtClean="0"/>
              <a:t>She brought him into the world</a:t>
            </a:r>
          </a:p>
          <a:p>
            <a:r>
              <a:rPr lang="en-US" dirty="0" smtClean="0"/>
              <a:t>She devoted her life to him for thirty years before his public ministry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In groups…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Please look up THREE of the following Scripture passages and record (you only need 1 copy per group) an explanation of how it shows Mary as a believer and a disciple, AND an example of how someone your age can imitate this trait.</a:t>
            </a:r>
          </a:p>
          <a:p>
            <a:pPr lvl="1"/>
            <a:r>
              <a:rPr lang="en-US" dirty="0" smtClean="0"/>
              <a:t>Luke 1:26-38</a:t>
            </a:r>
          </a:p>
          <a:p>
            <a:pPr lvl="1"/>
            <a:r>
              <a:rPr lang="en-US" dirty="0" smtClean="0"/>
              <a:t>Luke 1:39, 46-56</a:t>
            </a:r>
          </a:p>
          <a:p>
            <a:pPr lvl="1"/>
            <a:r>
              <a:rPr lang="en-US" dirty="0" smtClean="0"/>
              <a:t>Luke 2:1-7</a:t>
            </a:r>
          </a:p>
          <a:p>
            <a:pPr lvl="1"/>
            <a:r>
              <a:rPr lang="en-US" dirty="0" smtClean="0"/>
              <a:t>Luke 2:15-20</a:t>
            </a:r>
          </a:p>
          <a:p>
            <a:pPr lvl="1"/>
            <a:r>
              <a:rPr lang="en-US" dirty="0" smtClean="0"/>
              <a:t>Luke 2:33-35</a:t>
            </a:r>
          </a:p>
          <a:p>
            <a:pPr lvl="1"/>
            <a:r>
              <a:rPr lang="en-US" dirty="0" smtClean="0"/>
              <a:t>Luke 8: 19-21</a:t>
            </a:r>
          </a:p>
          <a:p>
            <a:pPr lvl="1"/>
            <a:r>
              <a:rPr lang="en-US" dirty="0" smtClean="0"/>
              <a:t>John 2:1-12</a:t>
            </a:r>
          </a:p>
          <a:p>
            <a:pPr lvl="1"/>
            <a:r>
              <a:rPr lang="en-US" dirty="0" smtClean="0"/>
              <a:t>John 19:25-27</a:t>
            </a:r>
          </a:p>
          <a:p>
            <a:pPr lvl="1"/>
            <a:r>
              <a:rPr lang="en-US" dirty="0" smtClean="0"/>
              <a:t>Acts 1:14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Review Chapter 7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34</TotalTime>
  <Words>211</Words>
  <Application>Microsoft Office PowerPoint</Application>
  <PresentationFormat>On-screen Show (4:3)</PresentationFormat>
  <Paragraphs>27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Equity</vt:lpstr>
      <vt:lpstr>A Moment of Thanks</vt:lpstr>
      <vt:lpstr>Last time…</vt:lpstr>
      <vt:lpstr>What qualities would you look for in selecting a “best disciple”</vt:lpstr>
      <vt:lpstr>Mary, the first disciple</vt:lpstr>
      <vt:lpstr>In groups…</vt:lpstr>
      <vt:lpstr>Review Chapter 7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Thankful Thursday</dc:title>
  <dc:creator>Brittany</dc:creator>
  <cp:lastModifiedBy>bziarnowski</cp:lastModifiedBy>
  <cp:revision>8</cp:revision>
  <dcterms:created xsi:type="dcterms:W3CDTF">2013-11-14T01:14:37Z</dcterms:created>
  <dcterms:modified xsi:type="dcterms:W3CDTF">2013-11-14T16:11:41Z</dcterms:modified>
</cp:coreProperties>
</file>