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59" r:id="rId11"/>
    <p:sldId id="260" r:id="rId12"/>
    <p:sldId id="261" r:id="rId13"/>
    <p:sldId id="262" r:id="rId14"/>
    <p:sldId id="263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F15E356-39E2-4D74-A35F-9BD878B0E7C7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5C023FD-8541-4834-BFE7-BC5A9B931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828800"/>
            <a:ext cx="5723468" cy="1828090"/>
          </a:xfrm>
        </p:spPr>
        <p:txBody>
          <a:bodyPr/>
          <a:lstStyle/>
          <a:p>
            <a:r>
              <a:rPr lang="en-US" dirty="0" smtClean="0"/>
              <a:t>The Third Mark of the Church: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Church is CATHOLIC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85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be catholic…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Church must teach all that Christ taught, the fullness of the Gospel, the total message. </a:t>
            </a:r>
            <a:endParaRPr lang="en-US" dirty="0" smtClean="0"/>
          </a:p>
          <a:p>
            <a:r>
              <a:rPr lang="en-US" dirty="0" smtClean="0"/>
              <a:t>Popes and bishops must preserve all God’s revealed truth and make sure it is handed down (apostolic succession)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relate…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Jewish people maintain the old covenant that God made with Abraham</a:t>
            </a:r>
          </a:p>
          <a:p>
            <a:r>
              <a:rPr lang="en-US" dirty="0" smtClean="0"/>
              <a:t>Islamic people profess to hold the faith of Abraham and adore the ONE God</a:t>
            </a:r>
          </a:p>
          <a:p>
            <a:pPr lvl="1"/>
            <a:r>
              <a:rPr lang="en-US" dirty="0" smtClean="0"/>
              <a:t>The Church believes goodness and truth is present in other religions.</a:t>
            </a:r>
          </a:p>
          <a:p>
            <a:pPr lvl="1"/>
            <a:r>
              <a:rPr lang="en-US" i="1" dirty="0" smtClean="0"/>
              <a:t>Interreligious dialogue—when we strive to increase understanding between different religions.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See p. 58: To All Nations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how a parish is catholic…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elderly couple moves over to make room for a young family</a:t>
            </a:r>
          </a:p>
          <a:p>
            <a:r>
              <a:rPr lang="en-US" dirty="0" smtClean="0"/>
              <a:t>Masses are celebrated in English and Spanish</a:t>
            </a:r>
          </a:p>
          <a:p>
            <a:r>
              <a:rPr lang="en-US" dirty="0" smtClean="0"/>
              <a:t>A visiting missionary asks for donations</a:t>
            </a:r>
          </a:p>
          <a:p>
            <a:r>
              <a:rPr lang="en-US" dirty="0" smtClean="0"/>
              <a:t>A person near the altar signs for those who are hearing impaired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to think of another example of how the parish shows it is CATHOLIC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Mother Teresa says…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"There is only one God and He is God to all; therefore it is important that everyone is seen as equal before God. I’ve always said we should help a Hindu become a better Hindu, a Muslim become a better Muslim, a Catholic become a better Catholic. We believe our work should be our example to people. We have among us 475 souls - 30 families are Catholics and the rest are all Hindus, Muslims, Sikhs—all different religions. But they all come to our prayers."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have discussed…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Church as</a:t>
            </a:r>
          </a:p>
          <a:p>
            <a:pPr lvl="1"/>
            <a:r>
              <a:rPr lang="en-US" dirty="0" smtClean="0"/>
              <a:t>One</a:t>
            </a:r>
          </a:p>
          <a:p>
            <a:pPr lvl="1"/>
            <a:r>
              <a:rPr lang="en-US" dirty="0" smtClean="0"/>
              <a:t>Holy</a:t>
            </a:r>
          </a:p>
          <a:p>
            <a:pPr lvl="1"/>
            <a:r>
              <a:rPr lang="en-US" dirty="0" smtClean="0"/>
              <a:t>Now we will talk about the Church as CATHOLIC</a:t>
            </a:r>
          </a:p>
          <a:p>
            <a:pPr lvl="2"/>
            <a:r>
              <a:rPr lang="en-US" dirty="0" smtClean="0"/>
              <a:t>What does “catholic” mean?</a:t>
            </a:r>
          </a:p>
          <a:p>
            <a:pPr lvl="3"/>
            <a:r>
              <a:rPr lang="en-US" dirty="0" smtClean="0"/>
              <a:t>The word catholic means universal, worldwide, total, for 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Church is catholic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strives to preach the good news of salvation to ALL people in every culture and nation</a:t>
            </a:r>
          </a:p>
          <a:p>
            <a:r>
              <a:rPr lang="en-US" dirty="0" smtClean="0"/>
              <a:t>It teaches the total message of Jesus Christ</a:t>
            </a:r>
          </a:p>
          <a:p>
            <a:r>
              <a:rPr lang="en-US" dirty="0" smtClean="0"/>
              <a:t>It offers all that is necessary for salvation</a:t>
            </a:r>
          </a:p>
          <a:p>
            <a:r>
              <a:rPr lang="en-US" dirty="0" smtClean="0"/>
              <a:t>It proclaims the Good News of Christ’s teaching in every age until the end of the 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Bronx pics\photo 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143000"/>
            <a:ext cx="2679700" cy="4025841"/>
          </a:xfrm>
          <a:prstGeom prst="rect">
            <a:avLst/>
          </a:prstGeom>
          <a:noFill/>
        </p:spPr>
      </p:pic>
      <p:pic>
        <p:nvPicPr>
          <p:cNvPr id="1027" name="Picture 3" descr="F:\Bronx pics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914400"/>
            <a:ext cx="2876550" cy="4322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Bronx pics\unnamed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762000"/>
            <a:ext cx="3352800" cy="503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Bronx pics\unnamed (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762000"/>
            <a:ext cx="3352800" cy="5038725"/>
          </a:xfrm>
          <a:prstGeom prst="rect">
            <a:avLst/>
          </a:prstGeom>
          <a:noFill/>
        </p:spPr>
      </p:pic>
      <p:pic>
        <p:nvPicPr>
          <p:cNvPr id="3075" name="Picture 3" descr="F:\Bronx pics\unnamed (4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066800"/>
            <a:ext cx="3076575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Bronx pics\unnamed (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066800"/>
            <a:ext cx="3076575" cy="4629151"/>
          </a:xfrm>
          <a:prstGeom prst="rect">
            <a:avLst/>
          </a:prstGeom>
          <a:noFill/>
        </p:spPr>
      </p:pic>
      <p:pic>
        <p:nvPicPr>
          <p:cNvPr id="4099" name="Picture 3" descr="F:\Bronx pics\unnamed (6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143000"/>
            <a:ext cx="3076575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Bronx pics\unnamed (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066800"/>
            <a:ext cx="3076575" cy="4629150"/>
          </a:xfrm>
          <a:prstGeom prst="rect">
            <a:avLst/>
          </a:prstGeom>
          <a:noFill/>
        </p:spPr>
      </p:pic>
      <p:pic>
        <p:nvPicPr>
          <p:cNvPr id="5123" name="Picture 3" descr="F:\Bronx pics\unnamed (8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1033463"/>
            <a:ext cx="3076575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Bronx pics\unnamed (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609600"/>
            <a:ext cx="3076575" cy="4648200"/>
          </a:xfrm>
          <a:prstGeom prst="rect">
            <a:avLst/>
          </a:prstGeom>
          <a:noFill/>
        </p:spPr>
      </p:pic>
      <p:pic>
        <p:nvPicPr>
          <p:cNvPr id="6147" name="Picture 3" descr="F:\Bronx pics\unnamed (10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533400"/>
            <a:ext cx="3076575" cy="4419600"/>
          </a:xfrm>
          <a:prstGeom prst="rect">
            <a:avLst/>
          </a:prstGeom>
          <a:noFill/>
        </p:spPr>
      </p:pic>
      <p:pic>
        <p:nvPicPr>
          <p:cNvPr id="6148" name="Picture 4" descr="F:\Bronx pics\unnamed (1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3124200"/>
            <a:ext cx="2081914" cy="3132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89</TotalTime>
  <Words>364</Words>
  <Application>Microsoft Office PowerPoint</Application>
  <PresentationFormat>On-screen Show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Pushpin</vt:lpstr>
      <vt:lpstr>The Third Mark of the Church: </vt:lpstr>
      <vt:lpstr>We have discussed…</vt:lpstr>
      <vt:lpstr>The Church is catholic </vt:lpstr>
      <vt:lpstr>Slide 4</vt:lpstr>
      <vt:lpstr>Slide 5</vt:lpstr>
      <vt:lpstr>Slide 6</vt:lpstr>
      <vt:lpstr>Slide 7</vt:lpstr>
      <vt:lpstr>Slide 8</vt:lpstr>
      <vt:lpstr>Slide 9</vt:lpstr>
      <vt:lpstr>To be catholic…</vt:lpstr>
      <vt:lpstr>How we relate…</vt:lpstr>
      <vt:lpstr>See p. 58: To All Nations</vt:lpstr>
      <vt:lpstr>Examples of how a parish is catholic…</vt:lpstr>
      <vt:lpstr>Slide 14</vt:lpstr>
      <vt:lpstr>Mother Teresa says…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8: For All People and All Times</dc:title>
  <dc:creator>Brittany</dc:creator>
  <cp:lastModifiedBy>bziarnowski</cp:lastModifiedBy>
  <cp:revision>15</cp:revision>
  <dcterms:created xsi:type="dcterms:W3CDTF">2013-12-10T02:18:35Z</dcterms:created>
  <dcterms:modified xsi:type="dcterms:W3CDTF">2013-12-10T15:55:27Z</dcterms:modified>
</cp:coreProperties>
</file>