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C1E2CC-C653-4360-9BDF-F156D3B9DD6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3D0BCF0-C914-476A-A8A9-5FE633D0B8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mASxn8WY9CA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7: Made Holy in the Spirit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Church </a:t>
            </a:r>
            <a:r>
              <a:rPr lang="en-US" smtClean="0"/>
              <a:t>is Holy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Motivation Monday!!!!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Kid President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Last time…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discussed Marks of the Church</a:t>
            </a:r>
          </a:p>
          <a:p>
            <a:r>
              <a:rPr lang="en-US" dirty="0" smtClean="0"/>
              <a:t>We specifically discussed…</a:t>
            </a:r>
          </a:p>
          <a:p>
            <a:pPr lvl="1"/>
            <a:r>
              <a:rPr lang="en-US" dirty="0" smtClean="0"/>
              <a:t>One!</a:t>
            </a:r>
          </a:p>
          <a:p>
            <a:pPr lvl="1"/>
            <a:r>
              <a:rPr lang="en-US" dirty="0" smtClean="0"/>
              <a:t>How the Church is one in…</a:t>
            </a:r>
          </a:p>
          <a:p>
            <a:pPr lvl="2"/>
            <a:r>
              <a:rPr lang="en-US" dirty="0" smtClean="0"/>
              <a:t>Faith</a:t>
            </a:r>
          </a:p>
          <a:p>
            <a:pPr lvl="2"/>
            <a:r>
              <a:rPr lang="en-US" dirty="0" smtClean="0"/>
              <a:t>Worship</a:t>
            </a:r>
          </a:p>
          <a:p>
            <a:pPr lvl="2"/>
            <a:r>
              <a:rPr lang="en-US" dirty="0" smtClean="0"/>
              <a:t>Governance</a:t>
            </a:r>
          </a:p>
          <a:p>
            <a:pPr lvl="2"/>
            <a:r>
              <a:rPr lang="en-US" dirty="0" smtClean="0"/>
              <a:t>Charity</a:t>
            </a:r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Today we will talk about the Church as HOLY!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What are some characteristics you have inherited from one of your parents?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What are some qualities that describe God?</a:t>
            </a:r>
          </a:p>
          <a:p>
            <a:pPr lvl="1"/>
            <a:r>
              <a:rPr lang="en-US" dirty="0" smtClean="0"/>
              <a:t>To be HOLY, is to be like GOD—to have these qualities</a:t>
            </a:r>
          </a:p>
          <a:p>
            <a:pPr lvl="1"/>
            <a:r>
              <a:rPr lang="en-US" dirty="0" smtClean="0"/>
              <a:t>See 1 Samuel 2:2 and Leviticus 11:44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degree of our holiness is reflected in the decisions we make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Why is the church holy?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Because…</a:t>
            </a:r>
          </a:p>
          <a:p>
            <a:pPr lvl="1"/>
            <a:r>
              <a:rPr lang="en-US" dirty="0" smtClean="0"/>
              <a:t>It was founded and redeemed by Jesus</a:t>
            </a:r>
          </a:p>
          <a:p>
            <a:pPr lvl="1"/>
            <a:r>
              <a:rPr lang="en-US" dirty="0" smtClean="0"/>
              <a:t>It is guided and given life by the Holy Spirit</a:t>
            </a:r>
          </a:p>
          <a:p>
            <a:pPr lvl="1"/>
            <a:r>
              <a:rPr lang="en-US" dirty="0" smtClean="0"/>
              <a:t>Its members are led to be holy like God</a:t>
            </a:r>
          </a:p>
          <a:p>
            <a:pPr lvl="1"/>
            <a:r>
              <a:rPr lang="en-US" dirty="0" smtClean="0"/>
              <a:t>Its members participate in Christ’s holy mission of saving all people.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way we can grow in holiness…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Through the SACRAMENTS!</a:t>
            </a:r>
          </a:p>
          <a:p>
            <a:pPr lvl="1"/>
            <a:r>
              <a:rPr lang="en-US" dirty="0" smtClean="0"/>
              <a:t>You receive GRACE through the Sacraments</a:t>
            </a:r>
          </a:p>
          <a:p>
            <a:pPr lvl="1"/>
            <a:r>
              <a:rPr lang="en-US" dirty="0" smtClean="0"/>
              <a:t>This means that they are actually giving you tools and power to resist temptation and become more like Christ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are the three categories of  sacraments?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Sacraments of Initiation</a:t>
            </a:r>
          </a:p>
          <a:p>
            <a:pPr lvl="1"/>
            <a:r>
              <a:rPr lang="en-US" dirty="0" smtClean="0"/>
              <a:t>Baptism</a:t>
            </a:r>
          </a:p>
          <a:p>
            <a:pPr lvl="1"/>
            <a:r>
              <a:rPr lang="en-US" dirty="0" smtClean="0"/>
              <a:t>The Eucharist</a:t>
            </a:r>
          </a:p>
          <a:p>
            <a:pPr lvl="1"/>
            <a:r>
              <a:rPr lang="en-US" dirty="0" smtClean="0"/>
              <a:t>Confirmation</a:t>
            </a:r>
          </a:p>
          <a:p>
            <a:r>
              <a:rPr lang="en-US" dirty="0" smtClean="0"/>
              <a:t>Sacraments of Healing</a:t>
            </a:r>
          </a:p>
          <a:p>
            <a:pPr lvl="1"/>
            <a:r>
              <a:rPr lang="en-US" dirty="0" smtClean="0"/>
              <a:t>Reconciliation</a:t>
            </a:r>
          </a:p>
          <a:p>
            <a:pPr lvl="1"/>
            <a:r>
              <a:rPr lang="en-US" dirty="0" smtClean="0"/>
              <a:t>Anointing of the Sick</a:t>
            </a:r>
          </a:p>
          <a:p>
            <a:r>
              <a:rPr lang="en-US" dirty="0" smtClean="0"/>
              <a:t>Sacraments at the Service of Communion</a:t>
            </a:r>
          </a:p>
          <a:p>
            <a:pPr lvl="1"/>
            <a:r>
              <a:rPr lang="en-US" dirty="0" smtClean="0"/>
              <a:t>Matrimony</a:t>
            </a:r>
          </a:p>
          <a:p>
            <a:pPr lvl="1"/>
            <a:r>
              <a:rPr lang="en-US" dirty="0" smtClean="0"/>
              <a:t>Holy Orders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p. 51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Each table will discuss how ONE of the following lead us to holiness</a:t>
            </a:r>
          </a:p>
          <a:p>
            <a:pPr lvl="1"/>
            <a:r>
              <a:rPr lang="en-US" dirty="0" smtClean="0"/>
              <a:t>Scripture</a:t>
            </a:r>
          </a:p>
          <a:p>
            <a:pPr lvl="1"/>
            <a:r>
              <a:rPr lang="en-US" dirty="0" smtClean="0"/>
              <a:t>The lives of the saints</a:t>
            </a:r>
          </a:p>
          <a:p>
            <a:pPr lvl="1"/>
            <a:r>
              <a:rPr lang="en-US" dirty="0" smtClean="0"/>
              <a:t>The teachings of Jesus</a:t>
            </a:r>
          </a:p>
          <a:p>
            <a:pPr lvl="1"/>
            <a:r>
              <a:rPr lang="en-US" dirty="0" smtClean="0"/>
              <a:t>Acts of penance</a:t>
            </a:r>
          </a:p>
          <a:p>
            <a:pPr lvl="1"/>
            <a:r>
              <a:rPr lang="en-US" dirty="0" err="1" smtClean="0"/>
              <a:t>Sacramentals</a:t>
            </a:r>
            <a:endParaRPr lang="en-US" dirty="0" smtClean="0"/>
          </a:p>
          <a:p>
            <a:pPr lvl="1"/>
            <a:r>
              <a:rPr lang="en-US" dirty="0" smtClean="0"/>
              <a:t>Prayer</a:t>
            </a:r>
          </a:p>
          <a:p>
            <a:pPr lvl="1"/>
            <a:r>
              <a:rPr lang="en-US" dirty="0" smtClean="0"/>
              <a:t>Devotions</a:t>
            </a:r>
          </a:p>
          <a:p>
            <a:pPr lvl="1"/>
            <a:r>
              <a:rPr lang="en-US" dirty="0" smtClean="0"/>
              <a:t>Service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161</TotalTime>
  <Words>254</Words>
  <Application>Microsoft Office PowerPoint</Application>
  <PresentationFormat>On-screen Show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Oriel</vt:lpstr>
      <vt:lpstr>Chapter 7: Made Holy in the Spirit</vt:lpstr>
      <vt:lpstr>Motivation Monday!!!!</vt:lpstr>
      <vt:lpstr>Last time…</vt:lpstr>
      <vt:lpstr>Today we will talk about the Church as HOLY!</vt:lpstr>
      <vt:lpstr>The degree of our holiness is reflected in the decisions we make</vt:lpstr>
      <vt:lpstr>Why is the church holy?</vt:lpstr>
      <vt:lpstr>One way we can grow in holiness…</vt:lpstr>
      <vt:lpstr>What are the three categories of  sacraments?</vt:lpstr>
      <vt:lpstr>See p. 51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8: Baptism and Confirmation</dc:title>
  <dc:creator>bziarnowski</dc:creator>
  <cp:lastModifiedBy>bziarnowski</cp:lastModifiedBy>
  <cp:revision>15</cp:revision>
  <dcterms:created xsi:type="dcterms:W3CDTF">2013-11-14T16:34:51Z</dcterms:created>
  <dcterms:modified xsi:type="dcterms:W3CDTF">2013-11-15T17:57:42Z</dcterms:modified>
</cp:coreProperties>
</file>