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0E88322-BD2B-43C6-BC9C-2E80EDCD21CF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mtVP7N8mAQ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What about your faith are you most thankful for?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Thankful Thursday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7372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are the 4 marks of the Church?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One</a:t>
            </a:r>
          </a:p>
          <a:p>
            <a:r>
              <a:rPr lang="en-US" dirty="0" smtClean="0"/>
              <a:t>Holy</a:t>
            </a:r>
          </a:p>
          <a:p>
            <a:r>
              <a:rPr lang="en-US" dirty="0" smtClean="0"/>
              <a:t>Catholic</a:t>
            </a:r>
          </a:p>
          <a:p>
            <a:r>
              <a:rPr lang="en-US" dirty="0" smtClean="0"/>
              <a:t>Apostolic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Today, we will look at how the Church is 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One in Faith</a:t>
            </a:r>
          </a:p>
          <a:p>
            <a:r>
              <a:rPr lang="en-US" dirty="0" smtClean="0"/>
              <a:t>One in Worship</a:t>
            </a:r>
          </a:p>
          <a:p>
            <a:r>
              <a:rPr lang="en-US" dirty="0" smtClean="0"/>
              <a:t>One in Governance</a:t>
            </a:r>
          </a:p>
          <a:p>
            <a:r>
              <a:rPr lang="en-US" dirty="0" smtClean="0"/>
              <a:t>One in Charity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is unity achieved?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By sharing the same convictions, values, vision, and goals</a:t>
            </a:r>
            <a:endParaRPr lang="en-US" dirty="0"/>
          </a:p>
        </p:txBody>
      </p:sp>
      <p:pic>
        <p:nvPicPr>
          <p:cNvPr id="1026" name="Picture 2" descr="https://encrypted-tbn2.gstatic.com/images?q=tbn:ANd9GcSbG1HTpk3Yw2i8RNr4xDfFoVKtbjdytu0gIwl-8MpWHjMhkwb_Q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2362200"/>
            <a:ext cx="2915139" cy="3448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See p. 44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in FAITH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 are one in what we believe</a:t>
            </a:r>
          </a:p>
          <a:p>
            <a:r>
              <a:rPr lang="en-US" dirty="0" smtClean="0"/>
              <a:t>As Catholics, we believe Jesus is Lord</a:t>
            </a:r>
          </a:p>
          <a:p>
            <a:r>
              <a:rPr lang="en-US" dirty="0" smtClean="0"/>
              <a:t>We express our </a:t>
            </a:r>
            <a:r>
              <a:rPr lang="en-US" smtClean="0"/>
              <a:t>ONE </a:t>
            </a:r>
            <a:r>
              <a:rPr lang="en-US" smtClean="0"/>
              <a:t>belief </a:t>
            </a:r>
            <a:r>
              <a:rPr lang="en-US" dirty="0" smtClean="0"/>
              <a:t>through creeds</a:t>
            </a:r>
          </a:p>
          <a:p>
            <a:r>
              <a:rPr lang="en-US" dirty="0" smtClean="0"/>
              <a:t>Make flip book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Continue through worship, governance, and charity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conversion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91</TotalTime>
  <Words>106</Words>
  <Application>Microsoft Office PowerPoint</Application>
  <PresentationFormat>On-screen Show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Equity</vt:lpstr>
      <vt:lpstr>Thankful Thursday</vt:lpstr>
      <vt:lpstr>What are the 4 marks of the Church?</vt:lpstr>
      <vt:lpstr>Today, we will look at how the Church is ONE</vt:lpstr>
      <vt:lpstr>How is unity achieved?</vt:lpstr>
      <vt:lpstr>See p. 44</vt:lpstr>
      <vt:lpstr>One in FAITH</vt:lpstr>
      <vt:lpstr>Continue through worship, governance, and charity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Thankful Thursday</dc:title>
  <dc:creator>Brittany</dc:creator>
  <cp:lastModifiedBy>bziarnowski</cp:lastModifiedBy>
  <cp:revision>13</cp:revision>
  <dcterms:created xsi:type="dcterms:W3CDTF">2013-11-14T01:14:37Z</dcterms:created>
  <dcterms:modified xsi:type="dcterms:W3CDTF">2013-11-15T13:57:08Z</dcterms:modified>
</cp:coreProperties>
</file>