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6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A8BEAEC-BEFC-498A-829D-8DE9C97A294A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C5F6A05-9D47-402C-956F-B1124507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EAEC-BEFC-498A-829D-8DE9C97A294A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F6A05-9D47-402C-956F-B1124507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EAEC-BEFC-498A-829D-8DE9C97A294A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F6A05-9D47-402C-956F-B1124507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EAEC-BEFC-498A-829D-8DE9C97A294A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F6A05-9D47-402C-956F-B1124507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EAEC-BEFC-498A-829D-8DE9C97A294A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F6A05-9D47-402C-956F-B1124507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EAEC-BEFC-498A-829D-8DE9C97A294A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F6A05-9D47-402C-956F-B1124507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A8BEAEC-BEFC-498A-829D-8DE9C97A294A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C5F6A05-9D47-402C-956F-B11245077D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A8BEAEC-BEFC-498A-829D-8DE9C97A294A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C5F6A05-9D47-402C-956F-B1124507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EAEC-BEFC-498A-829D-8DE9C97A294A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F6A05-9D47-402C-956F-B1124507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EAEC-BEFC-498A-829D-8DE9C97A294A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F6A05-9D47-402C-956F-B1124507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EAEC-BEFC-498A-829D-8DE9C97A294A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F6A05-9D47-402C-956F-B1124507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A8BEAEC-BEFC-498A-829D-8DE9C97A294A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C5F6A05-9D47-402C-956F-B1124507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jop2I5u2F3U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Happy Wednesday!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Words from the Wise Wednesday:</a:t>
            </a:r>
          </a:p>
          <a:p>
            <a:pPr lvl="1"/>
            <a:r>
              <a:rPr lang="en-US" dirty="0" smtClean="0"/>
              <a:t>“Great minds discuss ideas;</a:t>
            </a:r>
          </a:p>
          <a:p>
            <a:pPr lvl="1"/>
            <a:r>
              <a:rPr lang="en-US" dirty="0" smtClean="0"/>
              <a:t> Average minds discuss events;</a:t>
            </a:r>
          </a:p>
          <a:p>
            <a:pPr lvl="1"/>
            <a:r>
              <a:rPr lang="en-US" dirty="0" smtClean="0"/>
              <a:t> Small minds discuss people.”</a:t>
            </a:r>
          </a:p>
          <a:p>
            <a:pPr lvl="2"/>
            <a:r>
              <a:rPr lang="en-US" dirty="0" smtClean="0"/>
              <a:t>Eleanor Roosevelt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With your group…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Brainstorm ideas </a:t>
            </a:r>
            <a:r>
              <a:rPr lang="en-US" smtClean="0"/>
              <a:t>of how to </a:t>
            </a:r>
            <a:r>
              <a:rPr lang="en-US" dirty="0" smtClean="0"/>
              <a:t>be an ecumenical people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Last time…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discussed the Marks of the Church</a:t>
            </a:r>
          </a:p>
          <a:p>
            <a:pPr lvl="1"/>
            <a:r>
              <a:rPr lang="en-US" dirty="0" smtClean="0"/>
              <a:t>What are marks of the church?</a:t>
            </a:r>
          </a:p>
          <a:p>
            <a:pPr lvl="1"/>
            <a:r>
              <a:rPr lang="en-US" dirty="0" smtClean="0"/>
              <a:t>What are the 4 Marks of the Church?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057401"/>
            <a:ext cx="8458200" cy="1814512"/>
          </a:xfrm>
        </p:spPr>
        <p:txBody>
          <a:bodyPr/>
          <a:lstStyle/>
          <a:p>
            <a:pPr algn="ctr"/>
            <a:r>
              <a:rPr lang="en-US" dirty="0" smtClean="0"/>
              <a:t>One Church.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Marks of the Church: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</a:t>
            </a:r>
          </a:p>
          <a:p>
            <a:r>
              <a:rPr lang="en-US" dirty="0" smtClean="0"/>
              <a:t>holy</a:t>
            </a:r>
          </a:p>
          <a:p>
            <a:r>
              <a:rPr lang="en-US" dirty="0" smtClean="0"/>
              <a:t>catholic</a:t>
            </a:r>
          </a:p>
          <a:p>
            <a:r>
              <a:rPr lang="en-US" dirty="0" smtClean="0"/>
              <a:t>apostolic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Can a group work together and eat together but not have “unity”?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Yes, unity is ONLY possibly when people have the same</a:t>
            </a:r>
          </a:p>
          <a:p>
            <a:pPr lvl="1"/>
            <a:r>
              <a:rPr lang="en-US" dirty="0" smtClean="0"/>
              <a:t>Convictions</a:t>
            </a:r>
          </a:p>
          <a:p>
            <a:pPr lvl="1"/>
            <a:r>
              <a:rPr lang="en-US" dirty="0" smtClean="0"/>
              <a:t>Values</a:t>
            </a:r>
          </a:p>
          <a:p>
            <a:pPr lvl="1"/>
            <a:r>
              <a:rPr lang="en-US" dirty="0" smtClean="0"/>
              <a:t>Visions</a:t>
            </a:r>
          </a:p>
          <a:p>
            <a:pPr lvl="1"/>
            <a:r>
              <a:rPr lang="en-US" dirty="0" smtClean="0"/>
              <a:t>Goals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Working Together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Unity comes from God and is intended for all people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does this mean?</a:t>
            </a:r>
          </a:p>
          <a:p>
            <a:pPr lvl="1"/>
            <a:r>
              <a:rPr lang="en-US" dirty="0" smtClean="0"/>
              <a:t>God desires us to be ONE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makes family members the same and what makes them different?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907536"/>
          </a:xfrm>
        </p:spPr>
        <p:txBody>
          <a:bodyPr/>
          <a:lstStyle/>
          <a:p>
            <a:r>
              <a:rPr lang="en-US" dirty="0" smtClean="0"/>
              <a:t>Similarities</a:t>
            </a:r>
          </a:p>
          <a:p>
            <a:pPr lvl="1"/>
            <a:r>
              <a:rPr lang="en-US" dirty="0" smtClean="0"/>
              <a:t>Last name, nationality, personality traits, resemblance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Differences</a:t>
            </a:r>
          </a:p>
          <a:p>
            <a:pPr lvl="1"/>
            <a:r>
              <a:rPr lang="en-US" dirty="0" smtClean="0"/>
              <a:t>Talents, interests, temperaments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the same way…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the Spirit’s gifts can be used for Church unity</a:t>
            </a:r>
          </a:p>
          <a:p>
            <a:r>
              <a:rPr lang="en-US" dirty="0" smtClean="0"/>
              <a:t>See 1 Corinthians 12:12-20</a:t>
            </a:r>
          </a:p>
          <a:p>
            <a:pPr lvl="1"/>
            <a:r>
              <a:rPr lang="en-US" dirty="0" smtClean="0"/>
              <a:t>Who unites us all in the one body?</a:t>
            </a:r>
          </a:p>
          <a:p>
            <a:pPr lvl="1"/>
            <a:r>
              <a:rPr lang="en-US" dirty="0" smtClean="0"/>
              <a:t>How does Paul apply the many parts of the body to the Body of Christ?</a:t>
            </a:r>
          </a:p>
          <a:p>
            <a:pPr lvl="1"/>
            <a:r>
              <a:rPr lang="en-US" dirty="0" smtClean="0"/>
              <a:t>Why are there so many different parts?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is </a:t>
            </a:r>
            <a:r>
              <a:rPr lang="en-US" i="1" dirty="0" smtClean="0"/>
              <a:t>ecumenism?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Ecumenism is the effort of the Holy Spirit guiding us and all members of the Church to unite with other Christians</a:t>
            </a:r>
          </a:p>
          <a:p>
            <a:pPr lvl="1"/>
            <a:r>
              <a:rPr lang="en-US" dirty="0" smtClean="0"/>
              <a:t>Ecumenical refers to “the whole world”</a:t>
            </a:r>
          </a:p>
          <a:p>
            <a:pPr lvl="1"/>
            <a:r>
              <a:rPr lang="en-US" dirty="0" smtClean="0"/>
              <a:t>We are called to use our gifts to be “ecumenical”</a:t>
            </a:r>
          </a:p>
          <a:p>
            <a:pPr lvl="1"/>
            <a:r>
              <a:rPr lang="en-US" dirty="0" smtClean="0"/>
              <a:t>Be respectful but be faithful.</a:t>
            </a:r>
          </a:p>
          <a:p>
            <a:pPr lvl="1"/>
            <a:r>
              <a:rPr lang="en-US" dirty="0" smtClean="0"/>
              <a:t>Be proud of and true to your faith while respecting the rights of others to worship according to their faith.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107</TotalTime>
  <Words>285</Words>
  <Application>Microsoft Office PowerPoint</Application>
  <PresentationFormat>On-screen Show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Urban</vt:lpstr>
      <vt:lpstr>Happy Wednesday!</vt:lpstr>
      <vt:lpstr>Last time…</vt:lpstr>
      <vt:lpstr>One Church.</vt:lpstr>
      <vt:lpstr>Can a group work together and eat together but not have “unity”?</vt:lpstr>
      <vt:lpstr>Working Together</vt:lpstr>
      <vt:lpstr>Unity comes from God and is intended for all people</vt:lpstr>
      <vt:lpstr>What makes family members the same and what makes them different?</vt:lpstr>
      <vt:lpstr>In the same way…</vt:lpstr>
      <vt:lpstr>What is ecumenism?</vt:lpstr>
      <vt:lpstr>With your group…</vt:lpstr>
    </vt:vector>
  </TitlesOfParts>
  <Company>St Amelia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bziarnowski</dc:creator>
  <cp:lastModifiedBy>bziarnowski</cp:lastModifiedBy>
  <cp:revision>27</cp:revision>
  <dcterms:created xsi:type="dcterms:W3CDTF">2013-11-12T14:19:30Z</dcterms:created>
  <dcterms:modified xsi:type="dcterms:W3CDTF">2013-11-14T17:18:09Z</dcterms:modified>
</cp:coreProperties>
</file>