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5" r:id="rId2"/>
    <p:sldId id="256" r:id="rId3"/>
    <p:sldId id="258" r:id="rId4"/>
    <p:sldId id="259" r:id="rId5"/>
    <p:sldId id="261" r:id="rId6"/>
    <p:sldId id="276" r:id="rId7"/>
    <p:sldId id="279" r:id="rId8"/>
    <p:sldId id="277" r:id="rId9"/>
    <p:sldId id="278" r:id="rId10"/>
    <p:sldId id="260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65" autoAdjust="0"/>
    <p:restoredTop sz="94660"/>
  </p:normalViewPr>
  <p:slideViewPr>
    <p:cSldViewPr>
      <p:cViewPr varScale="1">
        <p:scale>
          <a:sx n="69" d="100"/>
          <a:sy n="69" d="100"/>
        </p:scale>
        <p:origin x="-13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CF27B-744A-4BD9-9151-251C6A2EB3AB}" type="datetimeFigureOut">
              <a:rPr lang="en-US" smtClean="0"/>
              <a:pPr/>
              <a:t>9/12/2015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69A87B0-A4F0-46DB-8195-19557866DF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CF27B-744A-4BD9-9151-251C6A2EB3AB}" type="datetimeFigureOut">
              <a:rPr lang="en-US" smtClean="0"/>
              <a:pPr/>
              <a:t>9/12/2015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A87B0-A4F0-46DB-8195-19557866DF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CF27B-744A-4BD9-9151-251C6A2EB3AB}" type="datetimeFigureOut">
              <a:rPr lang="en-US" smtClean="0"/>
              <a:pPr/>
              <a:t>9/12/2015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A87B0-A4F0-46DB-8195-19557866DF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CF27B-744A-4BD9-9151-251C6A2EB3AB}" type="datetimeFigureOut">
              <a:rPr lang="en-US" smtClean="0"/>
              <a:pPr/>
              <a:t>9/12/2015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69A87B0-A4F0-46DB-8195-19557866DF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CF27B-744A-4BD9-9151-251C6A2EB3AB}" type="datetimeFigureOut">
              <a:rPr lang="en-US" smtClean="0"/>
              <a:pPr/>
              <a:t>9/12/2015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A87B0-A4F0-46DB-8195-19557866DF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CF27B-744A-4BD9-9151-251C6A2EB3AB}" type="datetimeFigureOut">
              <a:rPr lang="en-US" smtClean="0"/>
              <a:pPr/>
              <a:t>9/12/2015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A87B0-A4F0-46DB-8195-19557866DF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CF27B-744A-4BD9-9151-251C6A2EB3AB}" type="datetimeFigureOut">
              <a:rPr lang="en-US" smtClean="0"/>
              <a:pPr/>
              <a:t>9/12/2015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69A87B0-A4F0-46DB-8195-19557866DF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CF27B-744A-4BD9-9151-251C6A2EB3AB}" type="datetimeFigureOut">
              <a:rPr lang="en-US" smtClean="0"/>
              <a:pPr/>
              <a:t>9/12/2015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A87B0-A4F0-46DB-8195-19557866DF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CF27B-744A-4BD9-9151-251C6A2EB3AB}" type="datetimeFigureOut">
              <a:rPr lang="en-US" smtClean="0"/>
              <a:pPr/>
              <a:t>9/12/2015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A87B0-A4F0-46DB-8195-19557866DF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CF27B-744A-4BD9-9151-251C6A2EB3AB}" type="datetimeFigureOut">
              <a:rPr lang="en-US" smtClean="0"/>
              <a:pPr/>
              <a:t>9/12/2015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A87B0-A4F0-46DB-8195-19557866DF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CF27B-744A-4BD9-9151-251C6A2EB3AB}" type="datetimeFigureOut">
              <a:rPr lang="en-US" smtClean="0"/>
              <a:pPr/>
              <a:t>9/12/2015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A87B0-A4F0-46DB-8195-19557866DF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3ACF27B-744A-4BD9-9151-251C6A2EB3AB}" type="datetimeFigureOut">
              <a:rPr lang="en-US" smtClean="0"/>
              <a:pPr/>
              <a:t>9/12/2015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69A87B0-A4F0-46DB-8195-19557866DF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_jDrsrtDGgI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atholic.org/prayers/sacrament.php?id=1" TargetMode="External"/><Relationship Id="rId3" Type="http://schemas.openxmlformats.org/officeDocument/2006/relationships/hyperlink" Target="http://www.catholic.org/encyclopedia/view.php?id=5217" TargetMode="External"/><Relationship Id="rId7" Type="http://schemas.openxmlformats.org/officeDocument/2006/relationships/hyperlink" Target="http://www.catholic.org/encyclopedia/view.php?id=2678" TargetMode="External"/><Relationship Id="rId2" Type="http://schemas.openxmlformats.org/officeDocument/2006/relationships/hyperlink" Target="http://www.catholic.org/clife/jesus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catholic.org/encyclopedia/view.php?id=5201" TargetMode="External"/><Relationship Id="rId5" Type="http://schemas.openxmlformats.org/officeDocument/2006/relationships/hyperlink" Target="http://www.catholic.org/encyclopedia/view.php?id=12332" TargetMode="External"/><Relationship Id="rId4" Type="http://schemas.openxmlformats.org/officeDocument/2006/relationships/hyperlink" Target="http://www.catholic.org/encyclopedia/view.php?id=10046" TargetMode="External"/><Relationship Id="rId9" Type="http://schemas.openxmlformats.org/officeDocument/2006/relationships/hyperlink" Target="http://www.catholic.org/encyclopedia/view.php?id=7101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0YNeTwWU1RE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Touching Tuesday!!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Act of Valor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133600" y="2798618"/>
            <a:ext cx="5562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“Be on alert then, for you know neither the day nor the hour.” (Matthew 25:13)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71518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 groups…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Look at the following passages and discuss how each relates to Church unity</a:t>
            </a:r>
          </a:p>
          <a:p>
            <a:pPr lvl="1"/>
            <a:r>
              <a:rPr lang="en-US" dirty="0" smtClean="0"/>
              <a:t>John 1:12</a:t>
            </a:r>
          </a:p>
          <a:p>
            <a:pPr lvl="1"/>
            <a:r>
              <a:rPr lang="en-US" dirty="0" smtClean="0"/>
              <a:t>John 13:34-35</a:t>
            </a:r>
          </a:p>
          <a:p>
            <a:pPr lvl="1"/>
            <a:r>
              <a:rPr lang="en-US" dirty="0" smtClean="0"/>
              <a:t>Matt. 18: 19-20</a:t>
            </a:r>
          </a:p>
          <a:p>
            <a:pPr lvl="1"/>
            <a:r>
              <a:rPr lang="en-US" dirty="0" smtClean="0"/>
              <a:t>Luke 22: 19-20</a:t>
            </a:r>
          </a:p>
          <a:p>
            <a:pPr lvl="1"/>
            <a:r>
              <a:rPr lang="en-US" dirty="0" smtClean="0"/>
              <a:t>John 20:22-23</a:t>
            </a:r>
          </a:p>
          <a:p>
            <a:pPr lvl="1"/>
            <a:r>
              <a:rPr lang="en-US" dirty="0" smtClean="0"/>
              <a:t>Luke 24: 46-49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Meaning of Unity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</a:t>
            </a:r>
            <a:r>
              <a:rPr lang="en-US" dirty="0"/>
              <a:t>6</a:t>
            </a:r>
            <a:r>
              <a:rPr lang="en-US" dirty="0" smtClean="0"/>
              <a:t>: One in the Spirit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Last time…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discussed various types of prayer</a:t>
            </a:r>
          </a:p>
          <a:p>
            <a:pPr lvl="1"/>
            <a:r>
              <a:rPr lang="en-US" dirty="0" smtClean="0"/>
              <a:t>What are the 4 general kinds of prayer?</a:t>
            </a:r>
          </a:p>
          <a:p>
            <a:pPr lvl="1"/>
            <a:r>
              <a:rPr lang="en-US" dirty="0" smtClean="0"/>
              <a:t>What are the two greatest forms of prayer?</a:t>
            </a:r>
          </a:p>
          <a:p>
            <a:pPr lvl="1"/>
            <a:r>
              <a:rPr lang="en-US" dirty="0" smtClean="0"/>
              <a:t>What is </a:t>
            </a:r>
            <a:r>
              <a:rPr lang="en-US" smtClean="0"/>
              <a:t>the Liturgy of the Hours?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This lesson…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will look at the marks of the Church</a:t>
            </a:r>
          </a:p>
          <a:p>
            <a:r>
              <a:rPr lang="en-US" dirty="0" smtClean="0"/>
              <a:t>We will see what is meant by “unity”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Words to Know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one</a:t>
            </a:r>
          </a:p>
          <a:p>
            <a:pPr lvl="1"/>
            <a:r>
              <a:rPr lang="en-US" dirty="0" smtClean="0"/>
              <a:t>A description of the Church because it is one through one God and the founder, Jesus Christ.</a:t>
            </a:r>
          </a:p>
          <a:p>
            <a:r>
              <a:rPr lang="en-US" dirty="0" smtClean="0"/>
              <a:t>holy</a:t>
            </a:r>
          </a:p>
          <a:p>
            <a:pPr lvl="1"/>
            <a:r>
              <a:rPr lang="en-US" dirty="0" smtClean="0"/>
              <a:t>A description of the Church because it is united with Christ.</a:t>
            </a:r>
          </a:p>
          <a:p>
            <a:r>
              <a:rPr lang="en-US" dirty="0" smtClean="0"/>
              <a:t>Catholic</a:t>
            </a:r>
          </a:p>
          <a:p>
            <a:pPr lvl="1"/>
            <a:r>
              <a:rPr lang="en-US" dirty="0" smtClean="0"/>
              <a:t>A description of the Church referring to Jesus fully present in the Church and that the Church is universal</a:t>
            </a:r>
          </a:p>
          <a:p>
            <a:r>
              <a:rPr lang="en-US" dirty="0" smtClean="0"/>
              <a:t>apostolic</a:t>
            </a:r>
          </a:p>
          <a:p>
            <a:pPr lvl="1"/>
            <a:r>
              <a:rPr lang="en-US" dirty="0" smtClean="0"/>
              <a:t>A description of the Church referring to the handing of the teachings down through the apostle’s successors.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</a:t>
            </a:r>
            <a:r>
              <a:rPr lang="en-US" dirty="0" err="1" smtClean="0"/>
              <a:t>nicene</a:t>
            </a:r>
            <a:r>
              <a:rPr lang="en-US" dirty="0" smtClean="0"/>
              <a:t> Creed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295400"/>
            <a:ext cx="4191000" cy="4724400"/>
          </a:xfrm>
        </p:spPr>
        <p:txBody>
          <a:bodyPr>
            <a:noAutofit/>
          </a:bodyPr>
          <a:lstStyle/>
          <a:p>
            <a:r>
              <a:rPr lang="en-US" sz="1400" dirty="0" smtClean="0"/>
              <a:t>We </a:t>
            </a:r>
            <a:r>
              <a:rPr lang="en-US" sz="1400" dirty="0"/>
              <a:t>believe in one God, </a:t>
            </a:r>
            <a:br>
              <a:rPr lang="en-US" sz="1400" dirty="0"/>
            </a:br>
            <a:r>
              <a:rPr lang="en-US" sz="1400" dirty="0"/>
              <a:t>the Father, the Almighty,</a:t>
            </a:r>
            <a:br>
              <a:rPr lang="en-US" sz="1400" dirty="0"/>
            </a:br>
            <a:r>
              <a:rPr lang="en-US" sz="1400" dirty="0"/>
              <a:t>Maker of all that is, seen and unseen. </a:t>
            </a:r>
            <a:br>
              <a:rPr lang="en-US" sz="1400" dirty="0"/>
            </a:b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>We believe in one Lord, </a:t>
            </a:r>
            <a:r>
              <a:rPr lang="en-US" sz="1400" dirty="0">
                <a:hlinkClick r:id="rId2"/>
              </a:rPr>
              <a:t>Jesus</a:t>
            </a:r>
            <a:r>
              <a:rPr lang="en-US" sz="1400" dirty="0"/>
              <a:t> Christ,</a:t>
            </a:r>
            <a:br>
              <a:rPr lang="en-US" sz="1400" dirty="0"/>
            </a:br>
            <a:r>
              <a:rPr lang="en-US" sz="1400" dirty="0"/>
              <a:t>the only Son of God,</a:t>
            </a:r>
            <a:br>
              <a:rPr lang="en-US" sz="1400" dirty="0"/>
            </a:br>
            <a:r>
              <a:rPr lang="en-US" sz="1400" dirty="0"/>
              <a:t>eternally begotten of the Father,</a:t>
            </a:r>
            <a:br>
              <a:rPr lang="en-US" sz="1400" dirty="0"/>
            </a:br>
            <a:r>
              <a:rPr lang="en-US" sz="1400" dirty="0"/>
              <a:t>God from God, Light from Light,</a:t>
            </a:r>
            <a:br>
              <a:rPr lang="en-US" sz="1400" dirty="0"/>
            </a:br>
            <a:r>
              <a:rPr lang="en-US" sz="1400" dirty="0"/>
              <a:t>true </a:t>
            </a:r>
            <a:r>
              <a:rPr lang="en-US" sz="1400" dirty="0">
                <a:hlinkClick r:id="rId3"/>
              </a:rPr>
              <a:t>God</a:t>
            </a:r>
            <a:r>
              <a:rPr lang="en-US" sz="1400" dirty="0"/>
              <a:t> from true God,</a:t>
            </a:r>
            <a:br>
              <a:rPr lang="en-US" sz="1400" dirty="0"/>
            </a:br>
            <a:r>
              <a:rPr lang="en-US" sz="1400" dirty="0"/>
              <a:t>begotten, not made, consubstantial</a:t>
            </a:r>
            <a:br>
              <a:rPr lang="en-US" sz="1400" dirty="0"/>
            </a:br>
            <a:r>
              <a:rPr lang="en-US" sz="1400" dirty="0"/>
              <a:t>of one Being with the Father. </a:t>
            </a:r>
            <a:br>
              <a:rPr lang="en-US" sz="1400" dirty="0"/>
            </a:b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>Through him all things were made. </a:t>
            </a:r>
            <a:br>
              <a:rPr lang="en-US" sz="1400" dirty="0"/>
            </a:b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>For us and for our salvation</a:t>
            </a:r>
            <a:br>
              <a:rPr lang="en-US" sz="1400" dirty="0"/>
            </a:br>
            <a:r>
              <a:rPr lang="en-US" sz="1400" dirty="0"/>
              <a:t>he came down from heaven:</a:t>
            </a:r>
            <a:br>
              <a:rPr lang="en-US" sz="1400" dirty="0"/>
            </a:br>
            <a:r>
              <a:rPr lang="en-US" sz="1400" dirty="0"/>
              <a:t>and by the Holy Spirit was incarnate</a:t>
            </a:r>
            <a:br>
              <a:rPr lang="en-US" sz="1400" dirty="0"/>
            </a:br>
            <a:r>
              <a:rPr lang="en-US" sz="1400" dirty="0"/>
              <a:t>he became incarnate from the Virgin Mary,</a:t>
            </a:r>
            <a:br>
              <a:rPr lang="en-US" sz="1400" dirty="0"/>
            </a:br>
            <a:r>
              <a:rPr lang="en-US" sz="1400" dirty="0"/>
              <a:t>and was made man. </a:t>
            </a:r>
            <a:br>
              <a:rPr lang="en-US" sz="1400" dirty="0"/>
            </a:b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>For our sake he was crucified under Pontius Pilate;</a:t>
            </a:r>
            <a:br>
              <a:rPr lang="en-US" sz="1400" dirty="0"/>
            </a:br>
            <a:r>
              <a:rPr lang="en-US" sz="1400" dirty="0"/>
              <a:t>he suffered death and was buried. 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343400" cy="4724400"/>
          </a:xfrm>
        </p:spPr>
        <p:txBody>
          <a:bodyPr>
            <a:noAutofit/>
          </a:bodyPr>
          <a:lstStyle/>
          <a:p>
            <a:r>
              <a:rPr lang="en-US" sz="1400" dirty="0" smtClean="0"/>
              <a:t>On </a:t>
            </a:r>
            <a:r>
              <a:rPr lang="en-US" sz="1400" dirty="0"/>
              <a:t>the third day he rose again</a:t>
            </a:r>
            <a:br>
              <a:rPr lang="en-US" sz="1400" dirty="0"/>
            </a:br>
            <a:r>
              <a:rPr lang="en-US" sz="1400" dirty="0"/>
              <a:t>in accordance with the Scriptures;</a:t>
            </a:r>
            <a:br>
              <a:rPr lang="en-US" sz="1400" dirty="0"/>
            </a:br>
            <a:r>
              <a:rPr lang="en-US" sz="1400" dirty="0"/>
              <a:t>he ascended into heaven</a:t>
            </a:r>
            <a:br>
              <a:rPr lang="en-US" sz="1400" dirty="0"/>
            </a:br>
            <a:r>
              <a:rPr lang="en-US" sz="1400" dirty="0"/>
              <a:t>and is seated at the </a:t>
            </a:r>
            <a:r>
              <a:rPr lang="en-US" sz="1400" dirty="0">
                <a:hlinkClick r:id="rId4"/>
              </a:rPr>
              <a:t>right</a:t>
            </a:r>
            <a:r>
              <a:rPr lang="en-US" sz="1400" dirty="0"/>
              <a:t> hand of the Father. </a:t>
            </a:r>
            <a:br>
              <a:rPr lang="en-US" sz="1400" dirty="0"/>
            </a:b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>He </a:t>
            </a:r>
            <a:r>
              <a:rPr lang="en-US" sz="1400" dirty="0">
                <a:hlinkClick r:id="rId5"/>
              </a:rPr>
              <a:t>will</a:t>
            </a:r>
            <a:r>
              <a:rPr lang="en-US" sz="1400" dirty="0"/>
              <a:t> come again in </a:t>
            </a:r>
            <a:r>
              <a:rPr lang="en-US" sz="1400" dirty="0">
                <a:hlinkClick r:id="rId6"/>
              </a:rPr>
              <a:t>glory</a:t>
            </a:r>
            <a:r>
              <a:rPr lang="en-US" sz="1400" dirty="0"/>
              <a:t> to judge the living and the dead,</a:t>
            </a:r>
            <a:br>
              <a:rPr lang="en-US" sz="1400" dirty="0"/>
            </a:br>
            <a:r>
              <a:rPr lang="en-US" sz="1400" dirty="0"/>
              <a:t>and his kingdom </a:t>
            </a:r>
            <a:r>
              <a:rPr lang="en-US" sz="1400" dirty="0">
                <a:hlinkClick r:id="rId5"/>
              </a:rPr>
              <a:t>will</a:t>
            </a:r>
            <a:r>
              <a:rPr lang="en-US" sz="1400" dirty="0"/>
              <a:t> have no end. </a:t>
            </a:r>
            <a:br>
              <a:rPr lang="en-US" sz="1400" dirty="0"/>
            </a:b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>We believe in the Holy Spirit, the Lord, the giver of life,</a:t>
            </a:r>
            <a:br>
              <a:rPr lang="en-US" sz="1400" dirty="0"/>
            </a:br>
            <a:r>
              <a:rPr lang="en-US" sz="1400" dirty="0"/>
              <a:t>who proceeds from the Father and the Son. </a:t>
            </a:r>
            <a:br>
              <a:rPr lang="en-US" sz="1400" dirty="0"/>
            </a:b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>With the Father and the Son he is worshipped and glorified. </a:t>
            </a:r>
            <a:br>
              <a:rPr lang="en-US" sz="1400" dirty="0"/>
            </a:b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>He has spoken through the Prophets. </a:t>
            </a:r>
            <a:br>
              <a:rPr lang="en-US" sz="1400" dirty="0"/>
            </a:b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>We believe in one holy </a:t>
            </a:r>
            <a:r>
              <a:rPr lang="en-US" sz="1400" dirty="0">
                <a:hlinkClick r:id="rId7"/>
              </a:rPr>
              <a:t>catholic</a:t>
            </a:r>
            <a:r>
              <a:rPr lang="en-US" sz="1400" dirty="0"/>
              <a:t> and apostolic Church. </a:t>
            </a:r>
            <a:br>
              <a:rPr lang="en-US" sz="1400" dirty="0"/>
            </a:b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>We acknowledge one </a:t>
            </a:r>
            <a:r>
              <a:rPr lang="en-US" sz="1400" dirty="0">
                <a:hlinkClick r:id="rId8"/>
              </a:rPr>
              <a:t>baptism</a:t>
            </a:r>
            <a:r>
              <a:rPr lang="en-US" sz="1400" dirty="0"/>
              <a:t> for the forgiveness of sins. </a:t>
            </a:r>
            <a:br>
              <a:rPr lang="en-US" sz="1400" dirty="0"/>
            </a:b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>We look for the resurrection of the dead,</a:t>
            </a:r>
            <a:br>
              <a:rPr lang="en-US" sz="1400" dirty="0"/>
            </a:br>
            <a:r>
              <a:rPr lang="en-US" sz="1400" dirty="0"/>
              <a:t>and the </a:t>
            </a:r>
            <a:r>
              <a:rPr lang="en-US" sz="1400" dirty="0">
                <a:hlinkClick r:id="rId9"/>
              </a:rPr>
              <a:t>life</a:t>
            </a:r>
            <a:r>
              <a:rPr lang="en-US" sz="1400" dirty="0"/>
              <a:t> of the world to come. Amen.</a:t>
            </a:r>
          </a:p>
        </p:txBody>
      </p:sp>
    </p:spTree>
    <p:extLst>
      <p:ext uri="{BB962C8B-B14F-4D97-AF65-F5344CB8AC3E}">
        <p14:creationId xmlns:p14="http://schemas.microsoft.com/office/powerpoint/2010/main" val="4199943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Don’t be a robot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The Creed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601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491" y="129540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Think about a time when you have instantly “Clicked” with someone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590800"/>
            <a:ext cx="8686800" cy="3489325"/>
          </a:xfrm>
        </p:spPr>
        <p:txBody>
          <a:bodyPr/>
          <a:lstStyle/>
          <a:p>
            <a:r>
              <a:rPr lang="en-US" dirty="0" smtClean="0"/>
              <a:t>Maybe you liked the same music</a:t>
            </a:r>
          </a:p>
          <a:p>
            <a:r>
              <a:rPr lang="en-US" dirty="0" smtClean="0"/>
              <a:t>Maybe you played the same sport</a:t>
            </a:r>
          </a:p>
          <a:p>
            <a:r>
              <a:rPr lang="en-US" dirty="0" smtClean="0"/>
              <a:t>Maybe you are in another state or country and meet someone from your hometown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204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Having something in common creates unity, a sense of oneness among people.</a:t>
            </a:r>
          </a:p>
          <a:p>
            <a:pPr lvl="1"/>
            <a:r>
              <a:rPr lang="en-US" dirty="0" smtClean="0"/>
              <a:t>The Marks of the Church create unity amidst the Catholic Church.</a:t>
            </a:r>
          </a:p>
          <a:p>
            <a:pPr lvl="2"/>
            <a:r>
              <a:rPr lang="en-US" dirty="0" smtClean="0"/>
              <a:t>The Marks of the Church are the most important aspects of the Catholic Church</a:t>
            </a:r>
          </a:p>
          <a:p>
            <a:pPr lvl="2"/>
            <a:r>
              <a:rPr lang="en-US" dirty="0" smtClean="0"/>
              <a:t>A mark is a characteristic of the Church that makes it what it is</a:t>
            </a:r>
          </a:p>
          <a:p>
            <a:pPr lvl="2"/>
            <a:r>
              <a:rPr lang="en-US" dirty="0" smtClean="0"/>
              <a:t>One, holy, catholic, apostolic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77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629</TotalTime>
  <Words>327</Words>
  <Application>Microsoft Office PowerPoint</Application>
  <PresentationFormat>On-screen Show (4:3)</PresentationFormat>
  <Paragraphs>45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Trek</vt:lpstr>
      <vt:lpstr> Touching Tuesday!!</vt:lpstr>
      <vt:lpstr>The Meaning of Unity</vt:lpstr>
      <vt:lpstr>Last time…</vt:lpstr>
      <vt:lpstr>This lesson…</vt:lpstr>
      <vt:lpstr>Words to Know</vt:lpstr>
      <vt:lpstr>The nicene Creed</vt:lpstr>
      <vt:lpstr>Don’t be a robot</vt:lpstr>
      <vt:lpstr>Think about a time when you have instantly “Clicked” with someone</vt:lpstr>
      <vt:lpstr>PowerPoint Presentation</vt:lpstr>
      <vt:lpstr>In groups…</vt:lpstr>
    </vt:vector>
  </TitlesOfParts>
  <Company>St Amelia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Messiah’s temptations</dc:title>
  <dc:creator>bziarnowski</dc:creator>
  <cp:lastModifiedBy>Brittany Ziarnowski</cp:lastModifiedBy>
  <cp:revision>50</cp:revision>
  <dcterms:created xsi:type="dcterms:W3CDTF">2013-11-06T14:53:27Z</dcterms:created>
  <dcterms:modified xsi:type="dcterms:W3CDTF">2015-09-13T01:32:41Z</dcterms:modified>
</cp:coreProperties>
</file>