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9390-830D-4DD8-BE1A-3B9C32B47516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B4DF7-D73A-4E40-A6BA-53D564B293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9390-830D-4DD8-BE1A-3B9C32B47516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B4DF7-D73A-4E40-A6BA-53D564B293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9390-830D-4DD8-BE1A-3B9C32B47516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B4DF7-D73A-4E40-A6BA-53D564B2930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9390-830D-4DD8-BE1A-3B9C32B47516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B4DF7-D73A-4E40-A6BA-53D564B293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9390-830D-4DD8-BE1A-3B9C32B47516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B4DF7-D73A-4E40-A6BA-53D564B293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9390-830D-4DD8-BE1A-3B9C32B47516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B4DF7-D73A-4E40-A6BA-53D564B293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9390-830D-4DD8-BE1A-3B9C32B47516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B4DF7-D73A-4E40-A6BA-53D564B293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9390-830D-4DD8-BE1A-3B9C32B47516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B4DF7-D73A-4E40-A6BA-53D564B293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9390-830D-4DD8-BE1A-3B9C32B47516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B4DF7-D73A-4E40-A6BA-53D564B293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9390-830D-4DD8-BE1A-3B9C32B47516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B4DF7-D73A-4E40-A6BA-53D564B293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9390-830D-4DD8-BE1A-3B9C32B47516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B4DF7-D73A-4E40-A6BA-53D564B293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D439390-830D-4DD8-BE1A-3B9C32B47516}" type="datetimeFigureOut">
              <a:rPr lang="en-US" smtClean="0"/>
              <a:pPr/>
              <a:t>11/8/2013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66B4DF7-D73A-4E40-A6BA-53D564B293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TGIF!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What type of prayer is this promoting??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495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discussed the 4 kinds of prayer. What are they?</a:t>
            </a:r>
          </a:p>
          <a:p>
            <a:pPr lvl="1"/>
            <a:r>
              <a:rPr lang="en-US" dirty="0" err="1"/>
              <a:t>ACTS</a:t>
            </a:r>
            <a:r>
              <a:rPr lang="en-US" dirty="0" err="1">
                <a:sym typeface="Wingdings" pitchFamily="2" charset="2"/>
              </a:rPr>
              <a:t>Adoration</a:t>
            </a:r>
            <a:r>
              <a:rPr lang="en-US" dirty="0">
                <a:sym typeface="Wingdings" pitchFamily="2" charset="2"/>
              </a:rPr>
              <a:t>, Contrition, Thanksgiving, </a:t>
            </a:r>
            <a:r>
              <a:rPr lang="en-US" dirty="0" smtClean="0">
                <a:sym typeface="Wingdings" pitchFamily="2" charset="2"/>
              </a:rPr>
              <a:t>Supplication</a:t>
            </a:r>
          </a:p>
          <a:p>
            <a:pPr marL="301943" lvl="1" indent="0">
              <a:buNone/>
            </a:pPr>
            <a:endParaRPr lang="en-US" dirty="0">
              <a:sym typeface="Wingdings" pitchFamily="2" charset="2"/>
            </a:endParaRP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What are the two types of prayer?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/>
              <a:t>Personal and Communal</a:t>
            </a:r>
          </a:p>
          <a:p>
            <a:pPr marL="301943" lvl="1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Explain the method of Pope Francis’ 5 finger prayer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time…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6801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will discuss the greatest prayers of the Church</a:t>
            </a:r>
          </a:p>
          <a:p>
            <a:pPr lvl="1"/>
            <a:r>
              <a:rPr lang="en-US" dirty="0" smtClean="0"/>
              <a:t>The Mass</a:t>
            </a:r>
          </a:p>
          <a:p>
            <a:pPr lvl="1"/>
            <a:r>
              <a:rPr lang="en-US" dirty="0" smtClean="0"/>
              <a:t>The Liturgy of the Hours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440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greatest form of prayer</a:t>
            </a:r>
          </a:p>
          <a:p>
            <a:r>
              <a:rPr lang="en-US" dirty="0" smtClean="0"/>
              <a:t>The pinnacle of our faith</a:t>
            </a:r>
          </a:p>
          <a:p>
            <a:r>
              <a:rPr lang="en-US" dirty="0" smtClean="0"/>
              <a:t>The Mass contains all 4 types of prayer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Sacrifice of the Mass…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4700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Priests are obligated to pray this</a:t>
            </a:r>
          </a:p>
          <a:p>
            <a:r>
              <a:rPr lang="en-US" dirty="0" smtClean="0"/>
              <a:t>The prayer book it is contained in is called the Breviary.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Liturgy of the Hours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8793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related to the day’s Mass</a:t>
            </a:r>
          </a:p>
          <a:p>
            <a:r>
              <a:rPr lang="en-US" dirty="0" smtClean="0"/>
              <a:t>Most of the prayer is composed of Psalms</a:t>
            </a:r>
          </a:p>
          <a:p>
            <a:r>
              <a:rPr lang="en-US" dirty="0" smtClean="0"/>
              <a:t>Includes: </a:t>
            </a:r>
          </a:p>
          <a:p>
            <a:pPr lvl="1"/>
            <a:r>
              <a:rPr lang="en-US" dirty="0" smtClean="0"/>
              <a:t>Prayer before sunrise</a:t>
            </a:r>
          </a:p>
          <a:p>
            <a:pPr lvl="1"/>
            <a:r>
              <a:rPr lang="en-US" dirty="0" smtClean="0"/>
              <a:t>Morning prayer at dawn</a:t>
            </a:r>
          </a:p>
          <a:p>
            <a:pPr lvl="1"/>
            <a:r>
              <a:rPr lang="en-US" dirty="0" smtClean="0"/>
              <a:t>Evening Prayer</a:t>
            </a:r>
          </a:p>
          <a:p>
            <a:pPr lvl="1"/>
            <a:r>
              <a:rPr lang="en-US" dirty="0" smtClean="0"/>
              <a:t>Night Prayer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Liturgy of the Hours…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832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See p. 26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7871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“Pray and Work”</a:t>
            </a:r>
          </a:p>
          <a:p>
            <a:r>
              <a:rPr lang="en-US" dirty="0" smtClean="0"/>
              <a:t>Prayer should lead us to ACTION so that we serve the needs of others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Ora</a:t>
            </a:r>
            <a:r>
              <a:rPr lang="en-US" dirty="0" smtClean="0"/>
              <a:t> et </a:t>
            </a:r>
            <a:r>
              <a:rPr lang="en-US" dirty="0" err="1" smtClean="0"/>
              <a:t>Labora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Liturgy of the Hours?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Exit Tweet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9890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42</TotalTime>
  <Words>188</Words>
  <Application>Microsoft Office PowerPoint</Application>
  <PresentationFormat>On-screen Show (4:3)</PresentationFormat>
  <Paragraphs>35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Waveform</vt:lpstr>
      <vt:lpstr>TGIF!</vt:lpstr>
      <vt:lpstr>Last time…</vt:lpstr>
      <vt:lpstr>Today</vt:lpstr>
      <vt:lpstr>The Sacrifice of the Mass…</vt:lpstr>
      <vt:lpstr>The Liturgy of the Hours</vt:lpstr>
      <vt:lpstr>The Liturgy of the Hours…</vt:lpstr>
      <vt:lpstr>See p. 26 </vt:lpstr>
      <vt:lpstr>Ora et Labora</vt:lpstr>
      <vt:lpstr>Exit Tweet</vt:lpstr>
    </vt:vector>
  </TitlesOfParts>
  <Company>Applus RTD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TGIF!</dc:title>
  <dc:creator>Ziarnowski, Edward</dc:creator>
  <cp:lastModifiedBy>bziarnowski</cp:lastModifiedBy>
  <cp:revision>11</cp:revision>
  <dcterms:created xsi:type="dcterms:W3CDTF">2013-11-08T01:01:04Z</dcterms:created>
  <dcterms:modified xsi:type="dcterms:W3CDTF">2013-11-08T11:33:35Z</dcterms:modified>
</cp:coreProperties>
</file>