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6" r:id="rId10"/>
    <p:sldId id="265" r:id="rId11"/>
    <p:sldId id="264"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08" y="-19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7A029538-9793-4EA0-AF9C-9369AB49D258}" type="datetimeFigureOut">
              <a:rPr lang="en-US" smtClean="0"/>
              <a:pPr/>
              <a:t>11/6/2013</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1AB701D9-36E6-4ACE-A5B9-C7DE4EF05482}"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29538-9793-4EA0-AF9C-9369AB49D258}" type="datetimeFigureOut">
              <a:rPr lang="en-US" smtClean="0"/>
              <a:pPr/>
              <a:t>11/6/2013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B701D9-36E6-4ACE-A5B9-C7DE4EF0548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029538-9793-4EA0-AF9C-9369AB49D258}" type="datetimeFigureOut">
              <a:rPr lang="en-US" smtClean="0"/>
              <a:pPr/>
              <a:t>11/6/2013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B701D9-36E6-4ACE-A5B9-C7DE4EF0548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029538-9793-4EA0-AF9C-9369AB49D258}" type="datetimeFigureOut">
              <a:rPr lang="en-US" smtClean="0"/>
              <a:pPr/>
              <a:t>11/6/2013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B701D9-36E6-4ACE-A5B9-C7DE4EF0548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029538-9793-4EA0-AF9C-9369AB49D258}" type="datetimeFigureOut">
              <a:rPr lang="en-US" smtClean="0"/>
              <a:pPr/>
              <a:t>11/6/2013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B701D9-36E6-4ACE-A5B9-C7DE4EF0548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A029538-9793-4EA0-AF9C-9369AB49D258}" type="datetimeFigureOut">
              <a:rPr lang="en-US" smtClean="0"/>
              <a:pPr/>
              <a:t>11/6/2013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B701D9-36E6-4ACE-A5B9-C7DE4EF05482}"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A029538-9793-4EA0-AF9C-9369AB49D258}" type="datetimeFigureOut">
              <a:rPr lang="en-US" smtClean="0"/>
              <a:pPr/>
              <a:t>11/6/2013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B701D9-36E6-4ACE-A5B9-C7DE4EF0548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029538-9793-4EA0-AF9C-9369AB49D258}" type="datetimeFigureOut">
              <a:rPr lang="en-US" smtClean="0"/>
              <a:pPr/>
              <a:t>11/6/2013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B701D9-36E6-4ACE-A5B9-C7DE4EF0548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029538-9793-4EA0-AF9C-9369AB49D258}" type="datetimeFigureOut">
              <a:rPr lang="en-US" smtClean="0"/>
              <a:pPr/>
              <a:t>11/6/2013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B701D9-36E6-4ACE-A5B9-C7DE4EF0548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A029538-9793-4EA0-AF9C-9369AB49D258}" type="datetimeFigureOut">
              <a:rPr lang="en-US" smtClean="0"/>
              <a:pPr/>
              <a:t>11/6/2013</a:t>
            </a:fld>
            <a:endParaRPr lang="en-US"/>
          </a:p>
        </p:txBody>
      </p:sp>
      <p:sp>
        <p:nvSpPr>
          <p:cNvPr id="7" name="Slide Number Placeholder 6"/>
          <p:cNvSpPr>
            <a:spLocks noGrp="1"/>
          </p:cNvSpPr>
          <p:nvPr>
            <p:ph type="sldNum" sz="quarter" idx="12"/>
          </p:nvPr>
        </p:nvSpPr>
        <p:spPr/>
        <p:txBody>
          <a:bodyPr/>
          <a:lstStyle/>
          <a:p>
            <a:fld id="{1AB701D9-36E6-4ACE-A5B9-C7DE4EF05482}"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029538-9793-4EA0-AF9C-9369AB49D258}" type="datetimeFigureOut">
              <a:rPr lang="en-US" smtClean="0"/>
              <a:pPr/>
              <a:t>11/6/2013</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1AB701D9-36E6-4ACE-A5B9-C7DE4EF0548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7A029538-9793-4EA0-AF9C-9369AB49D258}" type="datetimeFigureOut">
              <a:rPr lang="en-US" smtClean="0"/>
              <a:pPr/>
              <a:t>11/6/2013</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1AB701D9-36E6-4ACE-A5B9-C7DE4EF0548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youtube.com/watch?v=6rOl3IDr0N0&amp;feature=c4-overview-vl&amp;list=PLzvRx_johoA_Zhuo_pRsWSbARe2IZ2XZJ"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Happy Monday!</a:t>
            </a:r>
            <a:endParaRPr lang="en-US" dirty="0"/>
          </a:p>
        </p:txBody>
      </p:sp>
      <p:sp>
        <p:nvSpPr>
          <p:cNvPr id="3" name="Subtitle 2"/>
          <p:cNvSpPr>
            <a:spLocks noGrp="1"/>
          </p:cNvSpPr>
          <p:nvPr>
            <p:ph type="subTitle" idx="1"/>
          </p:nvPr>
        </p:nvSpPr>
        <p:spPr/>
        <p:txBody>
          <a:bodyPr/>
          <a:lstStyle/>
          <a:p>
            <a:endParaRPr lang="en-US" dirty="0" smtClean="0">
              <a:hlinkClick r:id="rId2"/>
            </a:endParaRPr>
          </a:p>
          <a:p>
            <a:r>
              <a:rPr lang="en-US" dirty="0" smtClean="0">
                <a:hlinkClick r:id="rId2"/>
              </a:rPr>
              <a:t>Motivation Monday :)</a:t>
            </a:r>
            <a:endParaRPr lang="en-US" dirty="0"/>
          </a:p>
        </p:txBody>
      </p:sp>
    </p:spTree>
    <p:extLst>
      <p:ext uri="{BB962C8B-B14F-4D97-AF65-F5344CB8AC3E}">
        <p14:creationId xmlns:p14="http://schemas.microsoft.com/office/powerpoint/2010/main" xmlns="" val="1998198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edia-cache-ak0.pinimg.com/originals/f5/3f/85/f53f85af7b25955281e17be0698cb55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143000" y="228600"/>
            <a:ext cx="6858000" cy="637309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215133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Exit Tweet</a:t>
            </a:r>
            <a:endParaRPr lang="en-US" dirty="0"/>
          </a:p>
        </p:txBody>
      </p:sp>
      <p:sp>
        <p:nvSpPr>
          <p:cNvPr id="3" name="Content Placeholder 2"/>
          <p:cNvSpPr>
            <a:spLocks noGrp="1"/>
          </p:cNvSpPr>
          <p:nvPr>
            <p:ph idx="1"/>
          </p:nvPr>
        </p:nvSpPr>
        <p:spPr/>
        <p:txBody>
          <a:bodyPr/>
          <a:lstStyle/>
          <a:p>
            <a:r>
              <a:rPr lang="en-US" dirty="0" smtClean="0"/>
              <a:t>What are the 4 types of prayer? </a:t>
            </a:r>
            <a:r>
              <a:rPr lang="en-US" smtClean="0"/>
              <a:t>(ACTS)</a:t>
            </a:r>
            <a:endParaRPr lang="en-US" dirty="0"/>
          </a:p>
        </p:txBody>
      </p:sp>
    </p:spTree>
    <p:extLst>
      <p:ext uri="{BB962C8B-B14F-4D97-AF65-F5344CB8AC3E}">
        <p14:creationId xmlns:p14="http://schemas.microsoft.com/office/powerpoint/2010/main" xmlns="" val="16161432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smtClean="0"/>
              <a:t>A People of Prayer</a:t>
            </a:r>
            <a:endParaRPr lang="en-US" dirty="0"/>
          </a:p>
        </p:txBody>
      </p:sp>
      <p:sp>
        <p:nvSpPr>
          <p:cNvPr id="3" name="Subtitle 2"/>
          <p:cNvSpPr>
            <a:spLocks noGrp="1"/>
          </p:cNvSpPr>
          <p:nvPr>
            <p:ph type="subTitle" idx="1"/>
          </p:nvPr>
        </p:nvSpPr>
        <p:spPr/>
        <p:txBody>
          <a:bodyPr/>
          <a:lstStyle/>
          <a:p>
            <a:endParaRPr lang="en-US" dirty="0" smtClean="0"/>
          </a:p>
          <a:p>
            <a:r>
              <a:rPr lang="en-US" dirty="0" smtClean="0"/>
              <a:t>Chapter 4: What is Prayer?</a:t>
            </a:r>
            <a:endParaRPr lang="en-US" dirty="0"/>
          </a:p>
        </p:txBody>
      </p:sp>
    </p:spTree>
    <p:extLst>
      <p:ext uri="{BB962C8B-B14F-4D97-AF65-F5344CB8AC3E}">
        <p14:creationId xmlns:p14="http://schemas.microsoft.com/office/powerpoint/2010/main" xmlns="" val="17604645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Words to Know</a:t>
            </a:r>
            <a:endParaRPr lang="en-US" dirty="0"/>
          </a:p>
        </p:txBody>
      </p:sp>
      <p:sp>
        <p:nvSpPr>
          <p:cNvPr id="3" name="Content Placeholder 2"/>
          <p:cNvSpPr>
            <a:spLocks noGrp="1"/>
          </p:cNvSpPr>
          <p:nvPr>
            <p:ph idx="1"/>
          </p:nvPr>
        </p:nvSpPr>
        <p:spPr/>
        <p:txBody>
          <a:bodyPr>
            <a:normAutofit lnSpcReduction="10000"/>
          </a:bodyPr>
          <a:lstStyle/>
          <a:p>
            <a:r>
              <a:rPr lang="en-US" dirty="0" smtClean="0"/>
              <a:t>Liturgy of the Hours—the public prayer of the Church to praise God and to sanctify the day. It includes an office of readings before sunrise, morning prayer at dawn, evening prayer at sunset, and prayer before going to bed.</a:t>
            </a:r>
          </a:p>
          <a:p>
            <a:r>
              <a:rPr lang="en-US" dirty="0" smtClean="0"/>
              <a:t>Prayer—the raising of our hearts and minds to God. We are able to speak to and listen to God in prayer because he teaches us how to pray.</a:t>
            </a:r>
            <a:endParaRPr lang="en-US" dirty="0"/>
          </a:p>
        </p:txBody>
      </p:sp>
    </p:spTree>
    <p:extLst>
      <p:ext uri="{BB962C8B-B14F-4D97-AF65-F5344CB8AC3E}">
        <p14:creationId xmlns:p14="http://schemas.microsoft.com/office/powerpoint/2010/main" xmlns="" val="33285364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Last time…</a:t>
            </a:r>
            <a:endParaRPr lang="en-US" dirty="0"/>
          </a:p>
        </p:txBody>
      </p:sp>
      <p:sp>
        <p:nvSpPr>
          <p:cNvPr id="3" name="Content Placeholder 2"/>
          <p:cNvSpPr>
            <a:spLocks noGrp="1"/>
          </p:cNvSpPr>
          <p:nvPr>
            <p:ph idx="1"/>
          </p:nvPr>
        </p:nvSpPr>
        <p:spPr/>
        <p:txBody>
          <a:bodyPr/>
          <a:lstStyle/>
          <a:p>
            <a:r>
              <a:rPr lang="en-US" dirty="0" smtClean="0"/>
              <a:t>We talked about how the Spirit came to the disciples while they were at prayer.</a:t>
            </a:r>
          </a:p>
          <a:p>
            <a:r>
              <a:rPr lang="en-US" dirty="0" smtClean="0"/>
              <a:t>Prayer was also one of the characteristics of the early community.</a:t>
            </a:r>
          </a:p>
          <a:p>
            <a:pPr marL="68580" indent="0">
              <a:buNone/>
            </a:pPr>
            <a:endParaRPr lang="en-US" dirty="0"/>
          </a:p>
        </p:txBody>
      </p:sp>
    </p:spTree>
    <p:extLst>
      <p:ext uri="{BB962C8B-B14F-4D97-AF65-F5344CB8AC3E}">
        <p14:creationId xmlns:p14="http://schemas.microsoft.com/office/powerpoint/2010/main" xmlns="" val="264617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was the most dangerous experience you’ve ever had?</a:t>
            </a:r>
            <a:endParaRPr lang="en-US" dirty="0"/>
          </a:p>
        </p:txBody>
      </p:sp>
      <p:sp>
        <p:nvSpPr>
          <p:cNvPr id="3" name="Content Placeholder 2"/>
          <p:cNvSpPr>
            <a:spLocks noGrp="1"/>
          </p:cNvSpPr>
          <p:nvPr>
            <p:ph idx="1"/>
          </p:nvPr>
        </p:nvSpPr>
        <p:spPr/>
        <p:txBody>
          <a:bodyPr/>
          <a:lstStyle/>
          <a:p>
            <a:r>
              <a:rPr lang="en-US" dirty="0" smtClean="0"/>
              <a:t>People often pray when they are in difficult circumstances. </a:t>
            </a:r>
          </a:p>
          <a:p>
            <a:r>
              <a:rPr lang="en-US" dirty="0" smtClean="0"/>
              <a:t>Why should we pray when we are in trouble or danger?</a:t>
            </a:r>
            <a:endParaRPr lang="en-US" dirty="0"/>
          </a:p>
        </p:txBody>
      </p:sp>
    </p:spTree>
    <p:extLst>
      <p:ext uri="{BB962C8B-B14F-4D97-AF65-F5344CB8AC3E}">
        <p14:creationId xmlns:p14="http://schemas.microsoft.com/office/powerpoint/2010/main" xmlns="" val="301865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Types of Prayer:</a:t>
            </a:r>
            <a:endParaRPr lang="en-US" dirty="0"/>
          </a:p>
        </p:txBody>
      </p:sp>
      <p:sp>
        <p:nvSpPr>
          <p:cNvPr id="3" name="Content Placeholder 2"/>
          <p:cNvSpPr>
            <a:spLocks noGrp="1"/>
          </p:cNvSpPr>
          <p:nvPr>
            <p:ph idx="1"/>
          </p:nvPr>
        </p:nvSpPr>
        <p:spPr/>
        <p:txBody>
          <a:bodyPr/>
          <a:lstStyle/>
          <a:p>
            <a:r>
              <a:rPr lang="en-US" dirty="0" smtClean="0"/>
              <a:t>Adoration</a:t>
            </a:r>
          </a:p>
          <a:p>
            <a:r>
              <a:rPr lang="en-US" dirty="0" smtClean="0"/>
              <a:t>Contrition</a:t>
            </a:r>
          </a:p>
          <a:p>
            <a:r>
              <a:rPr lang="en-US" dirty="0" smtClean="0"/>
              <a:t>Thanksgiving</a:t>
            </a:r>
          </a:p>
          <a:p>
            <a:r>
              <a:rPr lang="en-US" dirty="0" smtClean="0"/>
              <a:t>Supplication</a:t>
            </a:r>
            <a:endParaRPr lang="en-US" dirty="0"/>
          </a:p>
        </p:txBody>
      </p:sp>
    </p:spTree>
    <p:extLst>
      <p:ext uri="{BB962C8B-B14F-4D97-AF65-F5344CB8AC3E}">
        <p14:creationId xmlns:p14="http://schemas.microsoft.com/office/powerpoint/2010/main" xmlns="" val="41989183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 p. 24</a:t>
            </a:r>
            <a:endParaRPr lang="en-US" dirty="0"/>
          </a:p>
        </p:txBody>
      </p:sp>
      <p:sp>
        <p:nvSpPr>
          <p:cNvPr id="3" name="Content Placeholder 2"/>
          <p:cNvSpPr>
            <a:spLocks noGrp="1"/>
          </p:cNvSpPr>
          <p:nvPr>
            <p:ph idx="1"/>
          </p:nvPr>
        </p:nvSpPr>
        <p:spPr/>
        <p:txBody>
          <a:bodyPr/>
          <a:lstStyle/>
          <a:p>
            <a:r>
              <a:rPr lang="en-US" dirty="0" smtClean="0"/>
              <a:t>What is prayer compared to?</a:t>
            </a:r>
          </a:p>
          <a:p>
            <a:pPr lvl="1"/>
            <a:r>
              <a:rPr lang="en-US" dirty="0" smtClean="0"/>
              <a:t>breathing</a:t>
            </a:r>
          </a:p>
          <a:p>
            <a:r>
              <a:rPr lang="en-US" dirty="0" smtClean="0"/>
              <a:t>What are the two kinds of prayer mentioned here?</a:t>
            </a:r>
          </a:p>
          <a:p>
            <a:pPr lvl="1"/>
            <a:r>
              <a:rPr lang="en-US" dirty="0" smtClean="0"/>
              <a:t>Personal and communal</a:t>
            </a:r>
          </a:p>
          <a:p>
            <a:r>
              <a:rPr lang="en-US" dirty="0" smtClean="0"/>
              <a:t>How is Jesus a model for prayer?</a:t>
            </a:r>
          </a:p>
          <a:p>
            <a:pPr lvl="1"/>
            <a:r>
              <a:rPr lang="en-US" dirty="0" smtClean="0"/>
              <a:t>He prayed meal prayers, the Psalms, the </a:t>
            </a:r>
            <a:r>
              <a:rPr lang="en-US" dirty="0" err="1" smtClean="0"/>
              <a:t>Shema</a:t>
            </a:r>
            <a:r>
              <a:rPr lang="en-US" dirty="0" smtClean="0"/>
              <a:t>, etc.</a:t>
            </a:r>
          </a:p>
        </p:txBody>
      </p:sp>
    </p:spTree>
    <p:extLst>
      <p:ext uri="{BB962C8B-B14F-4D97-AF65-F5344CB8AC3E}">
        <p14:creationId xmlns:p14="http://schemas.microsoft.com/office/powerpoint/2010/main" xmlns="" val="2964753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Prayer requires listening</a:t>
            </a:r>
            <a:endParaRPr lang="en-US" dirty="0"/>
          </a:p>
        </p:txBody>
      </p:sp>
      <p:sp>
        <p:nvSpPr>
          <p:cNvPr id="3" name="Content Placeholder 2"/>
          <p:cNvSpPr>
            <a:spLocks noGrp="1"/>
          </p:cNvSpPr>
          <p:nvPr>
            <p:ph idx="1"/>
          </p:nvPr>
        </p:nvSpPr>
        <p:spPr/>
        <p:txBody>
          <a:bodyPr/>
          <a:lstStyle/>
          <a:p>
            <a:r>
              <a:rPr lang="en-US" dirty="0" smtClean="0"/>
              <a:t>A listening heart is vital</a:t>
            </a:r>
          </a:p>
          <a:p>
            <a:r>
              <a:rPr lang="en-US" dirty="0" smtClean="0"/>
              <a:t>We shouldn’t be doing all of the talking</a:t>
            </a:r>
            <a:endParaRPr lang="en-US" dirty="0"/>
          </a:p>
        </p:txBody>
      </p:sp>
      <p:sp>
        <p:nvSpPr>
          <p:cNvPr id="4" name="Rectangle 3"/>
          <p:cNvSpPr/>
          <p:nvPr/>
        </p:nvSpPr>
        <p:spPr>
          <a:xfrm>
            <a:off x="2286000" y="4114800"/>
            <a:ext cx="4572000" cy="2308324"/>
          </a:xfrm>
          <a:prstGeom prst="rect">
            <a:avLst/>
          </a:prstGeom>
        </p:spPr>
        <p:txBody>
          <a:bodyPr>
            <a:spAutoFit/>
          </a:bodyPr>
          <a:lstStyle/>
          <a:p>
            <a:r>
              <a:rPr lang="en-US" b="1" dirty="0" smtClean="0"/>
              <a:t>2564   </a:t>
            </a:r>
            <a:r>
              <a:rPr lang="en-US" dirty="0" smtClean="0"/>
              <a:t> Christian prayer is a covenant relationship between God and man in Christ. It is the action of God and of man, springing forth from both the Holy Spirit and ourselves, wholly directed to the Father, in union with the human will of the Son of God made man</a:t>
            </a:r>
            <a:r>
              <a:rPr lang="en-US" dirty="0" smtClean="0"/>
              <a:t>.</a:t>
            </a:r>
          </a:p>
          <a:p>
            <a:r>
              <a:rPr lang="en-US" dirty="0" smtClean="0"/>
              <a:t>-Catholic Catechism </a:t>
            </a:r>
            <a:endParaRPr lang="en-US" dirty="0"/>
          </a:p>
        </p:txBody>
      </p:sp>
    </p:spTree>
    <p:extLst>
      <p:ext uri="{BB962C8B-B14F-4D97-AF65-F5344CB8AC3E}">
        <p14:creationId xmlns:p14="http://schemas.microsoft.com/office/powerpoint/2010/main" xmlns="" val="294774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2596   </a:t>
            </a:r>
            <a:r>
              <a:rPr lang="en-US" dirty="0" smtClean="0"/>
              <a:t> The Psalms constitute the masterwork of prayer in the Old Testament. They present two inseparable qualities: the personal, and the communal. They extend to all dimensions of history, recalling God’s promises already fulfilled and looking for the coming of the Messiah</a:t>
            </a:r>
            <a:r>
              <a:rPr lang="en-US" dirty="0" smtClean="0"/>
              <a:t>.</a:t>
            </a:r>
          </a:p>
          <a:p>
            <a:r>
              <a:rPr lang="en-US" dirty="0" smtClean="0"/>
              <a:t>-Catholic Catechism</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281</TotalTime>
  <Words>241</Words>
  <Application>Microsoft Office PowerPoint</Application>
  <PresentationFormat>On-screen Show (4:3)</PresentationFormat>
  <Paragraphs>36</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Austin</vt:lpstr>
      <vt:lpstr>Happy Monday!</vt:lpstr>
      <vt:lpstr>A People of Prayer</vt:lpstr>
      <vt:lpstr>Words to Know</vt:lpstr>
      <vt:lpstr>Last time…</vt:lpstr>
      <vt:lpstr>What was the most dangerous experience you’ve ever had?</vt:lpstr>
      <vt:lpstr>Types of Prayer:</vt:lpstr>
      <vt:lpstr>See p. 24</vt:lpstr>
      <vt:lpstr>Prayer requires listening</vt:lpstr>
      <vt:lpstr>Slide 9</vt:lpstr>
      <vt:lpstr>Slide 10</vt:lpstr>
      <vt:lpstr>Exit Tweet</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Happy Monday!</dc:title>
  <dc:creator>Brittany</dc:creator>
  <cp:lastModifiedBy>bziarnowski</cp:lastModifiedBy>
  <cp:revision>13</cp:revision>
  <dcterms:created xsi:type="dcterms:W3CDTF">2013-11-04T00:52:22Z</dcterms:created>
  <dcterms:modified xsi:type="dcterms:W3CDTF">2013-11-06T14:29:51Z</dcterms:modified>
</cp:coreProperties>
</file>