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sldIdLst>
    <p:sldId id="257" r:id="rId2"/>
    <p:sldId id="256" r:id="rId3"/>
    <p:sldId id="258" r:id="rId4"/>
    <p:sldId id="259" r:id="rId5"/>
    <p:sldId id="260" r:id="rId6"/>
    <p:sldId id="261" r:id="rId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9" d="100"/>
          <a:sy n="69" d="100"/>
        </p:scale>
        <p:origin x="-1416" y="-96"/>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8" name="Title 7"/>
          <p:cNvSpPr>
            <a:spLocks noGrp="1"/>
          </p:cNvSpPr>
          <p:nvPr>
            <p:ph type="ctrTitle"/>
          </p:nvPr>
        </p:nvSpPr>
        <p:spPr>
          <a:xfrm>
            <a:off x="1219200" y="3886200"/>
            <a:ext cx="6858000" cy="990600"/>
          </a:xfrm>
        </p:spPr>
        <p:txBody>
          <a:bodyPr anchor="t" anchorCtr="0"/>
          <a:lstStyle>
            <a:lvl1pPr algn="r">
              <a:defRPr sz="3200">
                <a:solidFill>
                  <a:schemeClr val="tx1"/>
                </a:solidFill>
              </a:defRPr>
            </a:lvl1pPr>
          </a:lstStyle>
          <a:p>
            <a:r>
              <a:rPr kumimoji="0" lang="en-US" smtClean="0"/>
              <a:t>Click to edit Master title style</a:t>
            </a:r>
            <a:endParaRPr kumimoji="0" lang="en-US"/>
          </a:p>
        </p:txBody>
      </p:sp>
      <p:sp>
        <p:nvSpPr>
          <p:cNvPr id="9" name="Subtitle 8"/>
          <p:cNvSpPr>
            <a:spLocks noGrp="1"/>
          </p:cNvSpPr>
          <p:nvPr>
            <p:ph type="subTitle" idx="1"/>
          </p:nvPr>
        </p:nvSpPr>
        <p:spPr>
          <a:xfrm>
            <a:off x="1219200" y="5124450"/>
            <a:ext cx="6858000" cy="533400"/>
          </a:xfrm>
        </p:spPr>
        <p:txBody>
          <a:bodyPr/>
          <a:lstStyle>
            <a:lvl1pPr marL="0" indent="0" algn="r">
              <a:buNone/>
              <a:defRPr sz="2000">
                <a:solidFill>
                  <a:schemeClr val="tx2"/>
                </a:solidFill>
                <a:latin typeface="+mj-lt"/>
                <a:ea typeface="+mj-ea"/>
                <a:cs typeface="+mj-cs"/>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a:xfrm>
            <a:off x="6400800" y="6355080"/>
            <a:ext cx="2286000" cy="365760"/>
          </a:xfrm>
        </p:spPr>
        <p:txBody>
          <a:bodyPr/>
          <a:lstStyle>
            <a:lvl1pPr>
              <a:defRPr sz="1400"/>
            </a:lvl1pPr>
          </a:lstStyle>
          <a:p>
            <a:fld id="{1AB382E9-07B4-410B-A358-F78EFCAAE713}" type="datetimeFigureOut">
              <a:rPr lang="en-US" smtClean="0"/>
              <a:t>10/20/2013</a:t>
            </a:fld>
            <a:endParaRPr lang="en-US"/>
          </a:p>
        </p:txBody>
      </p:sp>
      <p:sp>
        <p:nvSpPr>
          <p:cNvPr id="17" name="Footer Placeholder 16"/>
          <p:cNvSpPr>
            <a:spLocks noGrp="1"/>
          </p:cNvSpPr>
          <p:nvPr>
            <p:ph type="ftr" sz="quarter" idx="11"/>
          </p:nvPr>
        </p:nvSpPr>
        <p:spPr>
          <a:xfrm>
            <a:off x="2898648" y="6355080"/>
            <a:ext cx="3474720" cy="365760"/>
          </a:xfrm>
        </p:spPr>
        <p:txBody>
          <a:bodyPr/>
          <a:lstStyle/>
          <a:p>
            <a:endParaRPr lang="en-US"/>
          </a:p>
        </p:txBody>
      </p:sp>
      <p:sp>
        <p:nvSpPr>
          <p:cNvPr id="29" name="Slide Number Placeholder 28"/>
          <p:cNvSpPr>
            <a:spLocks noGrp="1"/>
          </p:cNvSpPr>
          <p:nvPr>
            <p:ph type="sldNum" sz="quarter" idx="12"/>
          </p:nvPr>
        </p:nvSpPr>
        <p:spPr>
          <a:xfrm>
            <a:off x="1216152" y="6355080"/>
            <a:ext cx="1219200" cy="365760"/>
          </a:xfrm>
        </p:spPr>
        <p:txBody>
          <a:bodyPr/>
          <a:lstStyle/>
          <a:p>
            <a:fld id="{6041F649-566B-4A9C-BB0E-DDF5533EABB2}" type="slidenum">
              <a:rPr lang="en-US" smtClean="0"/>
              <a:t>‹#›</a:t>
            </a:fld>
            <a:endParaRPr lang="en-US"/>
          </a:p>
        </p:txBody>
      </p:sp>
      <p:sp>
        <p:nvSpPr>
          <p:cNvPr id="21" name="Rectangle 20"/>
          <p:cNvSpPr/>
          <p:nvPr/>
        </p:nvSpPr>
        <p:spPr>
          <a:xfrm>
            <a:off x="904875" y="3648075"/>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3" name="Rectangle 32"/>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2" name="Rectangle 21"/>
          <p:cNvSpPr/>
          <p:nvPr/>
        </p:nvSpPr>
        <p:spPr>
          <a:xfrm>
            <a:off x="904875" y="3648075"/>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32" name="Rectangle 31"/>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AB382E9-07B4-410B-A358-F78EFCAAE713}" type="datetimeFigureOut">
              <a:rPr lang="en-US" smtClean="0"/>
              <a:t>10/20/2013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1F649-566B-4A9C-BB0E-DDF5533EABB2}" type="slidenum">
              <a:rPr lang="en-US" smtClean="0"/>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AB382E9-07B4-410B-A358-F78EFCAAE713}" type="datetimeFigureOut">
              <a:rPr lang="en-US" smtClean="0"/>
              <a:t>10/20/2013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1F649-566B-4A9C-BB0E-DDF5533EABB2}" type="slidenum">
              <a:rPr lang="en-US" smtClean="0"/>
              <a:t>‹#›</a:t>
            </a:fld>
            <a:endParaRPr lang="en-US"/>
          </a:p>
        </p:txBody>
      </p:sp>
      <p:sp>
        <p:nvSpPr>
          <p:cNvPr id="7" name="Straight Connector 6"/>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8" name="Isosceles Triangle 7"/>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traight Connector 8"/>
          <p:cNvSpPr>
            <a:spLocks noChangeShapeType="1"/>
          </p:cNvSpPr>
          <p:nvPr/>
        </p:nvSpPr>
        <p:spPr bwMode="auto">
          <a:xfrm rot="5400000">
            <a:off x="3629607" y="3201952"/>
            <a:ext cx="585216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AB382E9-07B4-410B-A358-F78EFCAAE713}" type="datetimeFigureOut">
              <a:rPr lang="en-US" smtClean="0"/>
              <a:t>10/20/2013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6041F649-566B-4A9C-BB0E-DDF5533EABB2}" type="slidenum">
              <a:rPr lang="en-US" smtClean="0"/>
              <a:t>‹#›</a:t>
            </a:fld>
            <a:endParaRPr lang="en-US"/>
          </a:p>
        </p:txBody>
      </p:sp>
      <p:sp>
        <p:nvSpPr>
          <p:cNvPr id="8" name="Content Placeholder 7"/>
          <p:cNvSpPr>
            <a:spLocks noGrp="1"/>
          </p:cNvSpPr>
          <p:nvPr>
            <p:ph sz="quarter" idx="1"/>
          </p:nvPr>
        </p:nvSpPr>
        <p:spPr>
          <a:xfrm>
            <a:off x="457200" y="1219200"/>
            <a:ext cx="8229600"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219200" y="2971800"/>
            <a:ext cx="6858000" cy="1066800"/>
          </a:xfrm>
        </p:spPr>
        <p:txBody>
          <a:bodyPr anchor="t" anchorCtr="0"/>
          <a:lstStyle>
            <a:lvl1pPr algn="r">
              <a:buNone/>
              <a:defRPr sz="3200" b="0" cap="none" baseline="0"/>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1295400" y="4267200"/>
            <a:ext cx="6781800" cy="1143000"/>
          </a:xfrm>
        </p:spPr>
        <p:txBody>
          <a:bodyPr anchor="t" anchorCtr="0"/>
          <a:lstStyle>
            <a:lvl1pPr marL="0" indent="0" algn="r">
              <a:buNone/>
              <a:defRPr sz="2000">
                <a:solidFill>
                  <a:schemeClr val="tx1">
                    <a:tint val="75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a:xfrm>
            <a:off x="6400800" y="6355080"/>
            <a:ext cx="2286000" cy="365760"/>
          </a:xfrm>
        </p:spPr>
        <p:txBody>
          <a:bodyPr/>
          <a:lstStyle/>
          <a:p>
            <a:fld id="{1AB382E9-07B4-410B-A358-F78EFCAAE713}" type="datetimeFigureOut">
              <a:rPr lang="en-US" smtClean="0"/>
              <a:t>10/20/2013</a:t>
            </a:fld>
            <a:endParaRPr lang="en-US"/>
          </a:p>
        </p:txBody>
      </p:sp>
      <p:sp>
        <p:nvSpPr>
          <p:cNvPr id="5" name="Footer Placeholder 4"/>
          <p:cNvSpPr>
            <a:spLocks noGrp="1"/>
          </p:cNvSpPr>
          <p:nvPr>
            <p:ph type="ftr" sz="quarter" idx="11"/>
          </p:nvPr>
        </p:nvSpPr>
        <p:spPr>
          <a:xfrm>
            <a:off x="2898648" y="6355080"/>
            <a:ext cx="3474720" cy="365760"/>
          </a:xfrm>
        </p:spPr>
        <p:txBody>
          <a:bodyPr/>
          <a:lstStyle/>
          <a:p>
            <a:endParaRPr lang="en-US"/>
          </a:p>
        </p:txBody>
      </p:sp>
      <p:sp>
        <p:nvSpPr>
          <p:cNvPr id="6" name="Slide Number Placeholder 5"/>
          <p:cNvSpPr>
            <a:spLocks noGrp="1"/>
          </p:cNvSpPr>
          <p:nvPr>
            <p:ph type="sldNum" sz="quarter" idx="12"/>
          </p:nvPr>
        </p:nvSpPr>
        <p:spPr>
          <a:xfrm>
            <a:off x="1069848" y="6355080"/>
            <a:ext cx="1520952" cy="365760"/>
          </a:xfrm>
        </p:spPr>
        <p:txBody>
          <a:bodyPr/>
          <a:lstStyle/>
          <a:p>
            <a:fld id="{6041F649-566B-4A9C-BB0E-DDF5533EABB2}" type="slidenum">
              <a:rPr lang="en-US" smtClean="0"/>
              <a:t>‹#›</a:t>
            </a:fld>
            <a:endParaRPr lang="en-US"/>
          </a:p>
        </p:txBody>
      </p:sp>
      <p:sp>
        <p:nvSpPr>
          <p:cNvPr id="7" name="Rectangle 6"/>
          <p:cNvSpPr/>
          <p:nvPr/>
        </p:nvSpPr>
        <p:spPr>
          <a:xfrm>
            <a:off x="914400" y="2819400"/>
            <a:ext cx="7315200" cy="1280160"/>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Rectangle 7"/>
          <p:cNvSpPr/>
          <p:nvPr/>
        </p:nvSpPr>
        <p:spPr>
          <a:xfrm>
            <a:off x="914400" y="2819400"/>
            <a:ext cx="228600" cy="128016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p:txBody>
          <a:bodyPr/>
          <a:lstStyle/>
          <a:p>
            <a:fld id="{1AB382E9-07B4-410B-A358-F78EFCAAE713}" type="datetimeFigureOut">
              <a:rPr lang="en-US" smtClean="0"/>
              <a:t>10/20/2013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1F649-566B-4A9C-BB0E-DDF5533EABB2}" type="slidenum">
              <a:rPr lang="en-US" smtClean="0"/>
              <a:t>‹#›</a:t>
            </a:fld>
            <a:endParaRPr lang="en-US"/>
          </a:p>
        </p:txBody>
      </p:sp>
      <p:sp>
        <p:nvSpPr>
          <p:cNvPr id="9" name="Content Placeholder 8"/>
          <p:cNvSpPr>
            <a:spLocks noGrp="1"/>
          </p:cNvSpPr>
          <p:nvPr>
            <p:ph sz="quarter" idx="1"/>
          </p:nvPr>
        </p:nvSpPr>
        <p:spPr>
          <a:xfrm>
            <a:off x="457200" y="1219200"/>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1" name="Content Placeholder 10"/>
          <p:cNvSpPr>
            <a:spLocks noGrp="1"/>
          </p:cNvSpPr>
          <p:nvPr>
            <p:ph sz="quarter" idx="2"/>
          </p:nvPr>
        </p:nvSpPr>
        <p:spPr>
          <a:xfrm>
            <a:off x="4632198" y="1216152"/>
            <a:ext cx="4041648" cy="493776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nchor="ctr"/>
          <a:lstStyle>
            <a:lvl1pPr>
              <a:defRPr/>
            </a:lvl1pPr>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1285875"/>
            <a:ext cx="4040188" cy="685800"/>
          </a:xfrm>
          <a:noFill/>
          <a:ln>
            <a:noFill/>
          </a:ln>
        </p:spPr>
        <p:txBody>
          <a:bodyPr lIns="91440" anchor="b" anchorCtr="0">
            <a:noAutofit/>
          </a:bodyPr>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8200" y="1295400"/>
            <a:ext cx="4041775" cy="685800"/>
          </a:xfrm>
          <a:noFill/>
          <a:ln>
            <a:noFill/>
          </a:ln>
        </p:spPr>
        <p:txBody>
          <a:bodyPr lIns="91440" anchor="b" anchorCtr="0"/>
          <a:lstStyle>
            <a:lvl1pPr marL="0" indent="0">
              <a:buNone/>
              <a:defRPr sz="2400" b="1">
                <a:solidFill>
                  <a:schemeClr val="accent2"/>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AB382E9-07B4-410B-A358-F78EFCAAE713}" type="datetimeFigureOut">
              <a:rPr lang="en-US" smtClean="0"/>
              <a:t>10/20/2013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6041F649-566B-4A9C-BB0E-DDF5533EABB2}" type="slidenum">
              <a:rPr lang="en-US" smtClean="0"/>
              <a:t>‹#›</a:t>
            </a:fld>
            <a:endParaRPr lang="en-US"/>
          </a:p>
        </p:txBody>
      </p:sp>
      <p:sp>
        <p:nvSpPr>
          <p:cNvPr id="11" name="Content Placeholder 10"/>
          <p:cNvSpPr>
            <a:spLocks noGrp="1"/>
          </p:cNvSpPr>
          <p:nvPr>
            <p:ph sz="quarter" idx="2"/>
          </p:nvPr>
        </p:nvSpPr>
        <p:spPr>
          <a:xfrm>
            <a:off x="457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3" name="Content Placeholder 12"/>
          <p:cNvSpPr>
            <a:spLocks noGrp="1"/>
          </p:cNvSpPr>
          <p:nvPr>
            <p:ph sz="quarter" idx="4"/>
          </p:nvPr>
        </p:nvSpPr>
        <p:spPr>
          <a:xfrm>
            <a:off x="4648200" y="2133600"/>
            <a:ext cx="4038600" cy="40386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914400"/>
          </a:xfrm>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AB382E9-07B4-410B-A358-F78EFCAAE713}" type="datetimeFigureOut">
              <a:rPr lang="en-US" smtClean="0"/>
              <a:t>10/20/2013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6041F649-566B-4A9C-BB0E-DDF5533EABB2}" type="slidenum">
              <a:rPr lang="en-US" smtClean="0"/>
              <a:t>‹#›</a:t>
            </a:fld>
            <a:endParaRPr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AB382E9-07B4-410B-A358-F78EFCAAE713}" type="datetimeFigureOut">
              <a:rPr lang="en-US" smtClean="0"/>
              <a:t>10/20/2013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6041F649-566B-4A9C-BB0E-DDF5533EABB2}" type="slidenum">
              <a:rPr lang="en-US" smtClean="0"/>
              <a:t>‹#›</a:t>
            </a:fld>
            <a:endParaRPr lang="en-US"/>
          </a:p>
        </p:txBody>
      </p:sp>
      <p:sp>
        <p:nvSpPr>
          <p:cNvPr id="5" name="Straight Connector 4"/>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6" name="Isosceles Triangle 5"/>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324600" y="304800"/>
            <a:ext cx="2514600" cy="838200"/>
          </a:xfrm>
        </p:spPr>
        <p:txBody>
          <a:bodyPr anchor="b" anchorCtr="0">
            <a:noAutofit/>
          </a:bodyPr>
          <a:lstStyle>
            <a:lvl1pPr algn="l">
              <a:buNone/>
              <a:defRPr sz="2000" b="1">
                <a:solidFill>
                  <a:schemeClr val="tx2"/>
                </a:solidFill>
                <a:latin typeface="+mn-lt"/>
                <a:ea typeface="+mn-ea"/>
                <a:cs typeface="+mn-cs"/>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6324600" y="1219200"/>
            <a:ext cx="2514600" cy="4843463"/>
          </a:xfrm>
        </p:spPr>
        <p:txBody>
          <a:bodyPr/>
          <a:lstStyle>
            <a:lvl1pPr marL="0" indent="0">
              <a:lnSpc>
                <a:spcPts val="2200"/>
              </a:lnSpc>
              <a:spcAft>
                <a:spcPts val="1000"/>
              </a:spcAft>
              <a:buNone/>
              <a:defRPr sz="1600">
                <a:solidFill>
                  <a:schemeClr val="tx2"/>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AB382E9-07B4-410B-A358-F78EFCAAE713}" type="datetimeFigureOut">
              <a:rPr lang="en-US" smtClean="0"/>
              <a:t>10/20/2013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1F649-566B-4A9C-BB0E-DDF5533EABB2}"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Straight Connector 9"/>
          <p:cNvSpPr>
            <a:spLocks noChangeShapeType="1"/>
          </p:cNvSpPr>
          <p:nvPr/>
        </p:nvSpPr>
        <p:spPr bwMode="auto">
          <a:xfrm rot="5400000">
            <a:off x="3160645" y="3324225"/>
            <a:ext cx="603504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dirty="0"/>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tent Placeholder 11"/>
          <p:cNvSpPr>
            <a:spLocks noGrp="1"/>
          </p:cNvSpPr>
          <p:nvPr>
            <p:ph sz="quarter" idx="1"/>
          </p:nvPr>
        </p:nvSpPr>
        <p:spPr>
          <a:xfrm>
            <a:off x="304800" y="304800"/>
            <a:ext cx="5715000" cy="5715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457200" y="500856"/>
            <a:ext cx="8229600" cy="674688"/>
          </a:xfrm>
          <a:ln>
            <a:solidFill>
              <a:schemeClr val="accent1"/>
            </a:solidFill>
          </a:ln>
        </p:spPr>
        <p:txBody>
          <a:bodyPr lIns="274320" anchor="ctr"/>
          <a:lstStyle>
            <a:lvl1pPr algn="r">
              <a:buNone/>
              <a:defRPr sz="2000" b="0">
                <a:solidFill>
                  <a:schemeClr val="tx1"/>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600"/>
              </a:spcBef>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457200" y="1219200"/>
            <a:ext cx="8229600" cy="533400"/>
          </a:xfrm>
        </p:spPr>
        <p:txBody>
          <a:bodyPr anchor="ctr" anchorCtr="0"/>
          <a:lstStyle>
            <a:lvl1pPr marL="0" indent="0" algn="l">
              <a:buFontTx/>
              <a:buNone/>
              <a:defRPr sz="1400"/>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5" name="Date Placeholder 4"/>
          <p:cNvSpPr>
            <a:spLocks noGrp="1"/>
          </p:cNvSpPr>
          <p:nvPr>
            <p:ph type="dt" sz="half" idx="10"/>
          </p:nvPr>
        </p:nvSpPr>
        <p:spPr/>
        <p:txBody>
          <a:bodyPr/>
          <a:lstStyle/>
          <a:p>
            <a:fld id="{1AB382E9-07B4-410B-A358-F78EFCAAE713}" type="datetimeFigureOut">
              <a:rPr lang="en-US" smtClean="0"/>
              <a:t>10/20/2013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6041F649-566B-4A9C-BB0E-DDF5533EABB2}" type="slidenum">
              <a:rPr lang="en-US" smtClean="0"/>
              <a:t>‹#›</a:t>
            </a:fld>
            <a:endParaRPr lang="en-US"/>
          </a:p>
        </p:txBody>
      </p:sp>
      <p:sp>
        <p:nvSpPr>
          <p:cNvPr id="8" name="Straight Connector 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9" name="Isosceles Triangle 8"/>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ctangle 9"/>
          <p:cNvSpPr/>
          <p:nvPr/>
        </p:nvSpPr>
        <p:spPr>
          <a:xfrm>
            <a:off x="457200" y="500856"/>
            <a:ext cx="182880"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457200" y="152400"/>
            <a:ext cx="8229600" cy="990600"/>
          </a:xfrm>
          <a:prstGeom prst="rect">
            <a:avLst/>
          </a:prstGeom>
        </p:spPr>
        <p:txBody>
          <a:bodyPr vert="horz" anchor="b" anchorCtr="0">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457200" y="1219200"/>
            <a:ext cx="8229600" cy="4910328"/>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4" name="Date Placeholder 13"/>
          <p:cNvSpPr>
            <a:spLocks noGrp="1"/>
          </p:cNvSpPr>
          <p:nvPr>
            <p:ph type="dt" sz="half" idx="2"/>
          </p:nvPr>
        </p:nvSpPr>
        <p:spPr>
          <a:xfrm>
            <a:off x="6400800" y="6356350"/>
            <a:ext cx="2289048" cy="365760"/>
          </a:xfrm>
          <a:prstGeom prst="rect">
            <a:avLst/>
          </a:prstGeom>
        </p:spPr>
        <p:txBody>
          <a:bodyPr vert="horz"/>
          <a:lstStyle>
            <a:lvl1pPr algn="l" eaLnBrk="1" latinLnBrk="0" hangingPunct="1">
              <a:defRPr kumimoji="0" sz="1400">
                <a:solidFill>
                  <a:schemeClr val="tx2"/>
                </a:solidFill>
              </a:defRPr>
            </a:lvl1pPr>
          </a:lstStyle>
          <a:p>
            <a:fld id="{1AB382E9-07B4-410B-A358-F78EFCAAE713}" type="datetimeFigureOut">
              <a:rPr lang="en-US" smtClean="0"/>
              <a:t>10/20/2013</a:t>
            </a:fld>
            <a:endParaRPr lang="en-US"/>
          </a:p>
        </p:txBody>
      </p:sp>
      <p:sp>
        <p:nvSpPr>
          <p:cNvPr id="3" name="Footer Placeholder 2"/>
          <p:cNvSpPr>
            <a:spLocks noGrp="1"/>
          </p:cNvSpPr>
          <p:nvPr>
            <p:ph type="ftr" sz="quarter" idx="3"/>
          </p:nvPr>
        </p:nvSpPr>
        <p:spPr>
          <a:xfrm>
            <a:off x="2898648" y="6356350"/>
            <a:ext cx="3505200" cy="365760"/>
          </a:xfrm>
          <a:prstGeom prst="rect">
            <a:avLst/>
          </a:prstGeom>
        </p:spPr>
        <p:txBody>
          <a:bodyPr vert="horz"/>
          <a:lstStyle>
            <a:lvl1pPr algn="r" eaLnBrk="1" latinLnBrk="0" hangingPunct="1">
              <a:defRPr kumimoji="0" sz="1400">
                <a:solidFill>
                  <a:schemeClr val="tx2"/>
                </a:solidFill>
              </a:defRPr>
            </a:lvl1pPr>
          </a:lstStyle>
          <a:p>
            <a:endParaRPr lang="en-US"/>
          </a:p>
        </p:txBody>
      </p:sp>
      <p:sp>
        <p:nvSpPr>
          <p:cNvPr id="23" name="Slide Number Placeholder 22"/>
          <p:cNvSpPr>
            <a:spLocks noGrp="1"/>
          </p:cNvSpPr>
          <p:nvPr>
            <p:ph type="sldNum" sz="quarter" idx="4"/>
          </p:nvPr>
        </p:nvSpPr>
        <p:spPr>
          <a:xfrm>
            <a:off x="612648" y="6356350"/>
            <a:ext cx="1981200" cy="365760"/>
          </a:xfrm>
          <a:prstGeom prst="rect">
            <a:avLst/>
          </a:prstGeom>
        </p:spPr>
        <p:txBody>
          <a:bodyPr vert="horz"/>
          <a:lstStyle>
            <a:lvl1pPr algn="l" eaLnBrk="1" latinLnBrk="0" hangingPunct="1">
              <a:defRPr kumimoji="0" sz="1400">
                <a:solidFill>
                  <a:schemeClr val="tx2"/>
                </a:solidFill>
              </a:defRPr>
            </a:lvl1pPr>
          </a:lstStyle>
          <a:p>
            <a:fld id="{6041F649-566B-4A9C-BB0E-DDF5533EABB2}" type="slidenum">
              <a:rPr lang="en-US" smtClean="0"/>
              <a:t>‹#›</a:t>
            </a:fld>
            <a:endParaRPr lang="en-US"/>
          </a:p>
        </p:txBody>
      </p:sp>
      <p:sp>
        <p:nvSpPr>
          <p:cNvPr id="28" name="Straight Connector 27"/>
          <p:cNvSpPr>
            <a:spLocks noChangeShapeType="1"/>
          </p:cNvSpPr>
          <p:nvPr/>
        </p:nvSpPr>
        <p:spPr bwMode="auto">
          <a:xfrm>
            <a:off x="457200" y="6353175"/>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29" name="Straight Connector 28"/>
          <p:cNvSpPr>
            <a:spLocks noChangeShapeType="1"/>
          </p:cNvSpPr>
          <p:nvPr/>
        </p:nvSpPr>
        <p:spPr bwMode="auto">
          <a:xfrm>
            <a:off x="457200" y="1143000"/>
            <a:ext cx="8229600" cy="0"/>
          </a:xfrm>
          <a:prstGeom prst="line">
            <a:avLst/>
          </a:prstGeom>
          <a:noFill/>
          <a:ln w="9525" cap="flat" cmpd="sng" algn="ctr">
            <a:solidFill>
              <a:schemeClr val="accent2"/>
            </a:solidFill>
            <a:prstDash val="dash"/>
            <a:round/>
            <a:headEnd type="none" w="med" len="med"/>
            <a:tailEnd type="none" w="med" len="med"/>
          </a:ln>
          <a:effectLst/>
        </p:spPr>
        <p:txBody>
          <a:bodyPr vert="horz" wrap="square" lIns="91440" tIns="45720" rIns="91440" bIns="45720" anchor="t" compatLnSpc="1"/>
          <a:lstStyle/>
          <a:p>
            <a:endParaRPr kumimoji="0" lang="en-US"/>
          </a:p>
        </p:txBody>
      </p:sp>
      <p:sp>
        <p:nvSpPr>
          <p:cNvPr id="10" name="Isosceles Triangle 9"/>
          <p:cNvSpPr>
            <a:spLocks noChangeAspect="1"/>
          </p:cNvSpPr>
          <p:nvPr/>
        </p:nvSpPr>
        <p:spPr>
          <a:xfrm rot="5400000">
            <a:off x="419100" y="6467475"/>
            <a:ext cx="190849" cy="120314"/>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l" rtl="0" eaLnBrk="1" latinLnBrk="0" hangingPunct="1">
        <a:spcBef>
          <a:spcPct val="0"/>
        </a:spcBef>
        <a:buNone/>
        <a:defRPr kumimoji="0" sz="3200" kern="120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6000"/>
        <a:buFont typeface="Wingdings 3"/>
        <a:buChar char=""/>
        <a:defRPr kumimoji="0" sz="2600" kern="1200">
          <a:solidFill>
            <a:schemeClr val="tx1"/>
          </a:solidFill>
          <a:latin typeface="+mn-lt"/>
          <a:ea typeface="+mn-ea"/>
          <a:cs typeface="+mn-cs"/>
        </a:defRPr>
      </a:lvl1pPr>
      <a:lvl2pPr marL="548640" indent="-274320" algn="l" rtl="0" eaLnBrk="1" latinLnBrk="0" hangingPunct="1">
        <a:spcBef>
          <a:spcPts val="500"/>
        </a:spcBef>
        <a:buClr>
          <a:schemeClr val="accent2"/>
        </a:buClr>
        <a:buSzPct val="76000"/>
        <a:buFont typeface="Wingdings 3"/>
        <a:buChar char=""/>
        <a:defRPr kumimoji="0" sz="2300" kern="1200">
          <a:solidFill>
            <a:schemeClr val="tx2"/>
          </a:solidFill>
          <a:latin typeface="+mn-lt"/>
          <a:ea typeface="+mn-ea"/>
          <a:cs typeface="+mn-cs"/>
        </a:defRPr>
      </a:lvl2pPr>
      <a:lvl3pPr marL="822960" indent="-228600" algn="l" rtl="0" eaLnBrk="1" latinLnBrk="0" hangingPunct="1">
        <a:spcBef>
          <a:spcPts val="500"/>
        </a:spcBef>
        <a:buClr>
          <a:schemeClr val="bg1">
            <a:shade val="50000"/>
          </a:schemeClr>
        </a:buClr>
        <a:buSzPct val="76000"/>
        <a:buFont typeface="Wingdings 3"/>
        <a:buChar char=""/>
        <a:defRPr kumimoji="0" sz="2000" kern="1200">
          <a:solidFill>
            <a:schemeClr val="tx1"/>
          </a:solidFill>
          <a:latin typeface="+mn-lt"/>
          <a:ea typeface="+mn-ea"/>
          <a:cs typeface="+mn-cs"/>
        </a:defRPr>
      </a:lvl3pPr>
      <a:lvl4pPr marL="1097280" indent="-228600" algn="l" rtl="0" eaLnBrk="1" latinLnBrk="0" hangingPunct="1">
        <a:spcBef>
          <a:spcPts val="400"/>
        </a:spcBef>
        <a:buClr>
          <a:schemeClr val="accent2">
            <a:shade val="75000"/>
          </a:schemeClr>
        </a:buClr>
        <a:buSzPct val="70000"/>
        <a:buFont typeface="Wingdings"/>
        <a:buChar char=""/>
        <a:defRPr kumimoji="0" sz="1800" kern="1200">
          <a:solidFill>
            <a:schemeClr val="tx1"/>
          </a:solidFill>
          <a:latin typeface="+mn-lt"/>
          <a:ea typeface="+mn-ea"/>
          <a:cs typeface="+mn-cs"/>
        </a:defRPr>
      </a:lvl4pPr>
      <a:lvl5pPr marL="1371600" indent="-228600" algn="l" rtl="0" eaLnBrk="1" latinLnBrk="0" hangingPunct="1">
        <a:spcBef>
          <a:spcPts val="300"/>
        </a:spcBef>
        <a:buClr>
          <a:schemeClr val="accent2"/>
        </a:buClr>
        <a:buSzPct val="70000"/>
        <a:buFont typeface="Wingdings"/>
        <a:buChar char=""/>
        <a:defRPr kumimoji="0" sz="1600" kern="1200">
          <a:solidFill>
            <a:schemeClr val="tx1"/>
          </a:solidFill>
          <a:latin typeface="+mn-lt"/>
          <a:ea typeface="+mn-ea"/>
          <a:cs typeface="+mn-cs"/>
        </a:defRPr>
      </a:lvl5pPr>
      <a:lvl6pPr marL="1645920" indent="-182880" algn="l" rtl="0" eaLnBrk="1" latinLnBrk="0" hangingPunct="1">
        <a:spcBef>
          <a:spcPts val="300"/>
        </a:spcBef>
        <a:buClr>
          <a:srgbClr val="9FB8CD">
            <a:shade val="75000"/>
          </a:srgbClr>
        </a:buClr>
        <a:buSzPct val="75000"/>
        <a:buFont typeface="Wingdings 3"/>
        <a:buChar char=""/>
        <a:defRPr kumimoji="0" lang="en-US" sz="1600" kern="1200" smtClean="0">
          <a:solidFill>
            <a:schemeClr val="tx1"/>
          </a:solidFill>
          <a:latin typeface="+mn-lt"/>
          <a:ea typeface="+mn-ea"/>
          <a:cs typeface="+mn-cs"/>
        </a:defRPr>
      </a:lvl6pPr>
      <a:lvl7pPr marL="1828800" indent="-182880" algn="l" rtl="0" eaLnBrk="1" latinLnBrk="0" hangingPunct="1">
        <a:spcBef>
          <a:spcPts val="300"/>
        </a:spcBef>
        <a:buClr>
          <a:srgbClr val="727CA3">
            <a:shade val="75000"/>
          </a:srgbClr>
        </a:buClr>
        <a:buSzPct val="75000"/>
        <a:buFont typeface="Wingdings 3"/>
        <a:buChar char=""/>
        <a:defRPr kumimoji="0" lang="en-US" sz="1400" kern="1200" smtClean="0">
          <a:solidFill>
            <a:schemeClr val="tx1"/>
          </a:solidFill>
          <a:latin typeface="+mn-lt"/>
          <a:ea typeface="+mn-ea"/>
          <a:cs typeface="+mn-cs"/>
        </a:defRPr>
      </a:lvl7pPr>
      <a:lvl8pPr marL="2011680" indent="-182880" algn="l" rtl="0" eaLnBrk="1" latinLnBrk="0" hangingPunct="1">
        <a:spcBef>
          <a:spcPts val="300"/>
        </a:spcBef>
        <a:buClr>
          <a:prstClr val="white">
            <a:shade val="50000"/>
          </a:prstClr>
        </a:buClr>
        <a:buSzPct val="75000"/>
        <a:buFont typeface="Wingdings 3"/>
        <a:buChar char=""/>
        <a:defRPr kumimoji="0" lang="en-US" sz="1400" kern="1200" smtClean="0">
          <a:solidFill>
            <a:schemeClr val="tx1"/>
          </a:solidFill>
          <a:latin typeface="+mn-lt"/>
          <a:ea typeface="+mn-ea"/>
          <a:cs typeface="+mn-cs"/>
        </a:defRPr>
      </a:lvl8pPr>
      <a:lvl9pPr marL="2194560" indent="-182880" algn="l" rtl="0" eaLnBrk="1" latinLnBrk="0" hangingPunct="1">
        <a:spcBef>
          <a:spcPts val="300"/>
        </a:spcBef>
        <a:buClr>
          <a:srgbClr val="9FB8CD"/>
        </a:buClr>
        <a:buSzPct val="75000"/>
        <a:buFont typeface="Wingdings 3"/>
        <a:buChar char=""/>
        <a:defRPr kumimoji="0" lang="en-US" sz="12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www.youtube.com/watch?v=l-gQLqv9f4o" TargetMode="Externa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Happy Monday!</a:t>
            </a:r>
            <a:endParaRPr lang="en-US" dirty="0"/>
          </a:p>
        </p:txBody>
      </p:sp>
      <p:sp>
        <p:nvSpPr>
          <p:cNvPr id="3" name="Content Placeholder 2"/>
          <p:cNvSpPr>
            <a:spLocks noGrp="1"/>
          </p:cNvSpPr>
          <p:nvPr>
            <p:ph sz="quarter" idx="1"/>
          </p:nvPr>
        </p:nvSpPr>
        <p:spPr/>
        <p:txBody>
          <a:bodyPr/>
          <a:lstStyle/>
          <a:p>
            <a:pPr marL="0" indent="0">
              <a:buNone/>
            </a:pPr>
            <a:endParaRPr lang="en-US" dirty="0"/>
          </a:p>
          <a:p>
            <a:r>
              <a:rPr lang="en-US" dirty="0" smtClean="0">
                <a:hlinkClick r:id="rId2"/>
              </a:rPr>
              <a:t>Monday Motivation</a:t>
            </a:r>
            <a:endParaRPr lang="en-US" dirty="0"/>
          </a:p>
        </p:txBody>
      </p:sp>
      <p:sp>
        <p:nvSpPr>
          <p:cNvPr id="4" name="TextBox 3"/>
          <p:cNvSpPr txBox="1"/>
          <p:nvPr/>
        </p:nvSpPr>
        <p:spPr>
          <a:xfrm>
            <a:off x="2057400" y="2819400"/>
            <a:ext cx="5334000" cy="1477328"/>
          </a:xfrm>
          <a:prstGeom prst="rect">
            <a:avLst/>
          </a:prstGeom>
          <a:noFill/>
        </p:spPr>
        <p:txBody>
          <a:bodyPr wrap="square" rtlCol="0">
            <a:spAutoFit/>
          </a:bodyPr>
          <a:lstStyle/>
          <a:p>
            <a:r>
              <a:rPr lang="en-US" dirty="0" smtClean="0"/>
              <a:t>A few orders of business:</a:t>
            </a:r>
          </a:p>
          <a:p>
            <a:pPr marL="285750" indent="-285750">
              <a:buFont typeface="Arial" pitchFamily="34" charset="0"/>
              <a:buChar char="•"/>
            </a:pPr>
            <a:r>
              <a:rPr lang="en-US" dirty="0" smtClean="0"/>
              <a:t>Test correction option</a:t>
            </a:r>
          </a:p>
          <a:p>
            <a:pPr marL="285750" indent="-285750">
              <a:buFont typeface="Arial" pitchFamily="34" charset="0"/>
              <a:buChar char="•"/>
            </a:pPr>
            <a:r>
              <a:rPr lang="en-US" dirty="0" smtClean="0"/>
              <a:t>Reminder that rough draft is due Friday!</a:t>
            </a:r>
          </a:p>
          <a:p>
            <a:pPr marL="285750" indent="-285750">
              <a:buFont typeface="Arial" pitchFamily="34" charset="0"/>
              <a:buChar char="•"/>
            </a:pPr>
            <a:r>
              <a:rPr lang="en-US" dirty="0" smtClean="0"/>
              <a:t>Upcoming Rake ‘n’ Run this Sunday!</a:t>
            </a:r>
          </a:p>
          <a:p>
            <a:endParaRPr lang="en-US" dirty="0"/>
          </a:p>
        </p:txBody>
      </p:sp>
    </p:spTree>
    <p:extLst>
      <p:ext uri="{BB962C8B-B14F-4D97-AF65-F5344CB8AC3E}">
        <p14:creationId xmlns:p14="http://schemas.microsoft.com/office/powerpoint/2010/main" val="18941510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ircle(in)">
                                      <p:cBhvr>
                                        <p:cTn id="7" dur="20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ircle(in)">
                                      <p:cBhvr>
                                        <p:cTn id="12" dur="20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ircle(in)">
                                      <p:cBhvr>
                                        <p:cTn id="17" dur="20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ircle(in)">
                                      <p:cBhvr>
                                        <p:cTn id="22" dur="2000"/>
                                        <p:tgtEl>
                                          <p:spTgt spid="4">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The Infancy Narratives</a:t>
            </a:r>
            <a:endParaRPr lang="en-US" dirty="0"/>
          </a:p>
        </p:txBody>
      </p:sp>
      <p:sp>
        <p:nvSpPr>
          <p:cNvPr id="3" name="Subtitle 2"/>
          <p:cNvSpPr>
            <a:spLocks noGrp="1"/>
          </p:cNvSpPr>
          <p:nvPr>
            <p:ph type="subTitle" idx="1"/>
          </p:nvPr>
        </p:nvSpPr>
        <p:spPr/>
        <p:txBody>
          <a:bodyPr/>
          <a:lstStyle/>
          <a:p>
            <a:r>
              <a:rPr lang="en-US" smtClean="0"/>
              <a:t>October 21</a:t>
            </a:r>
            <a:r>
              <a:rPr lang="en-US" baseline="30000" smtClean="0"/>
              <a:t>st</a:t>
            </a:r>
            <a:r>
              <a:rPr lang="en-US" smtClean="0"/>
              <a:t>, </a:t>
            </a:r>
            <a:r>
              <a:rPr lang="en-US" dirty="0" smtClean="0"/>
              <a:t>2013</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smtClean="0"/>
              <a:t>Words to Know</a:t>
            </a:r>
            <a:endParaRPr lang="en-US" dirty="0"/>
          </a:p>
        </p:txBody>
      </p:sp>
      <p:sp>
        <p:nvSpPr>
          <p:cNvPr id="3" name="Content Placeholder 2"/>
          <p:cNvSpPr>
            <a:spLocks noGrp="1"/>
          </p:cNvSpPr>
          <p:nvPr>
            <p:ph sz="quarter" idx="1"/>
          </p:nvPr>
        </p:nvSpPr>
        <p:spPr/>
        <p:txBody>
          <a:bodyPr/>
          <a:lstStyle/>
          <a:p>
            <a:r>
              <a:rPr lang="en-US" dirty="0" smtClean="0"/>
              <a:t>Inerrancy</a:t>
            </a:r>
          </a:p>
          <a:p>
            <a:pPr lvl="1"/>
            <a:r>
              <a:rPr lang="en-US" dirty="0" smtClean="0"/>
              <a:t>The teaching of the Church that the Bible teaches the truths of the faith necessary for our salvation without error. The Scriptures teach God’s saving truth without error, although historical and scientific information may not be accurate.</a:t>
            </a:r>
            <a:endParaRPr lang="en-US" dirty="0" smtClean="0"/>
          </a:p>
          <a:p>
            <a:r>
              <a:rPr lang="en-US" dirty="0" smtClean="0"/>
              <a:t>Infancy </a:t>
            </a:r>
            <a:r>
              <a:rPr lang="en-US" dirty="0" smtClean="0"/>
              <a:t>Narratives</a:t>
            </a:r>
          </a:p>
          <a:p>
            <a:pPr lvl="1"/>
            <a:r>
              <a:rPr lang="en-US" dirty="0" smtClean="0"/>
              <a:t>Accounts the childhood of Jesus that appear in the first two chapters of Matthew’s and Luke’s Gospels. Each Gospel contains a different series of events. They have in common that </a:t>
            </a:r>
            <a:r>
              <a:rPr lang="en-US" dirty="0"/>
              <a:t>J</a:t>
            </a:r>
            <a:r>
              <a:rPr lang="en-US" dirty="0" smtClean="0"/>
              <a:t>esus was born in Bethlehem through the virginal conception of Mary. The intention of these stories is to proclaim Jesus as Messiah and Savior. </a:t>
            </a:r>
            <a:endParaRPr lang="en-US" dirty="0"/>
          </a:p>
        </p:txBody>
      </p:sp>
    </p:spTree>
    <p:extLst>
      <p:ext uri="{BB962C8B-B14F-4D97-AF65-F5344CB8AC3E}">
        <p14:creationId xmlns:p14="http://schemas.microsoft.com/office/powerpoint/2010/main" val="3361078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42" presetClass="entr" presetSubtype="0" fill="hold"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Effect transition="in" filter="fade">
                                      <p:cBhvr>
                                        <p:cTn id="13" dur="1000"/>
                                        <p:tgtEl>
                                          <p:spTgt spid="3">
                                            <p:txEl>
                                              <p:pRg st="1" end="1"/>
                                            </p:txEl>
                                          </p:spTgt>
                                        </p:tgtEl>
                                      </p:cBhvr>
                                    </p:animEffect>
                                    <p:anim calcmode="lin" valueType="num">
                                      <p:cBhvr>
                                        <p:cTn id="14"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5"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nodeType="clickEffect">
                                  <p:stCondLst>
                                    <p:cond delay="0"/>
                                  </p:stCondLst>
                                  <p:childTnLst>
                                    <p:set>
                                      <p:cBhvr>
                                        <p:cTn id="19" dur="1" fill="hold">
                                          <p:stCondLst>
                                            <p:cond delay="0"/>
                                          </p:stCondLst>
                                        </p:cTn>
                                        <p:tgtEl>
                                          <p:spTgt spid="3">
                                            <p:txEl>
                                              <p:pRg st="2" end="2"/>
                                            </p:txEl>
                                          </p:spTgt>
                                        </p:tgtEl>
                                        <p:attrNameLst>
                                          <p:attrName>style.visibility</p:attrName>
                                        </p:attrNameLst>
                                      </p:cBhvr>
                                      <p:to>
                                        <p:strVal val="visible"/>
                                      </p:to>
                                    </p:set>
                                    <p:anim calcmode="lin" valueType="num">
                                      <p:cBhvr additive="base">
                                        <p:cTn id="20"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1"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1" presetClass="entr" presetSubtype="1" fill="hold" nodeType="clickEffect">
                                  <p:stCondLst>
                                    <p:cond delay="0"/>
                                  </p:stCondLst>
                                  <p:childTnLst>
                                    <p:set>
                                      <p:cBhvr>
                                        <p:cTn id="25" dur="1" fill="hold">
                                          <p:stCondLst>
                                            <p:cond delay="0"/>
                                          </p:stCondLst>
                                        </p:cTn>
                                        <p:tgtEl>
                                          <p:spTgt spid="3">
                                            <p:txEl>
                                              <p:pRg st="3" end="3"/>
                                            </p:txEl>
                                          </p:spTgt>
                                        </p:tgtEl>
                                        <p:attrNameLst>
                                          <p:attrName>style.visibility</p:attrName>
                                        </p:attrNameLst>
                                      </p:cBhvr>
                                      <p:to>
                                        <p:strVal val="visible"/>
                                      </p:to>
                                    </p:set>
                                    <p:animEffect transition="in" filter="wheel(1)">
                                      <p:cBhvr>
                                        <p:cTn id="26"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dirty="0" smtClean="0"/>
              <a:t>Infancy Narratives</a:t>
            </a:r>
          </a:p>
        </p:txBody>
      </p:sp>
      <p:sp>
        <p:nvSpPr>
          <p:cNvPr id="3" name="Content Placeholder 2"/>
          <p:cNvSpPr>
            <a:spLocks noGrp="1"/>
          </p:cNvSpPr>
          <p:nvPr>
            <p:ph sz="quarter" idx="1"/>
          </p:nvPr>
        </p:nvSpPr>
        <p:spPr/>
        <p:txBody>
          <a:bodyPr/>
          <a:lstStyle/>
          <a:p>
            <a:r>
              <a:rPr lang="en-US" dirty="0" smtClean="0"/>
              <a:t>The Gospel of Matthew</a:t>
            </a:r>
          </a:p>
          <a:p>
            <a:r>
              <a:rPr lang="en-US" dirty="0" smtClean="0"/>
              <a:t>The Gospel of Luke</a:t>
            </a:r>
          </a:p>
          <a:p>
            <a:r>
              <a:rPr lang="en-US" dirty="0" smtClean="0"/>
              <a:t>They are stories about Jesus’ birth and early life</a:t>
            </a:r>
          </a:p>
          <a:p>
            <a:pPr lvl="1"/>
            <a:r>
              <a:rPr lang="en-US" dirty="0" smtClean="0"/>
              <a:t>Contain the following events</a:t>
            </a:r>
          </a:p>
          <a:p>
            <a:pPr lvl="2"/>
            <a:r>
              <a:rPr lang="en-US" dirty="0" smtClean="0"/>
              <a:t>The Annunciation</a:t>
            </a:r>
          </a:p>
          <a:p>
            <a:pPr lvl="2"/>
            <a:r>
              <a:rPr lang="en-US" dirty="0" smtClean="0"/>
              <a:t>The Visitation</a:t>
            </a:r>
          </a:p>
          <a:p>
            <a:pPr lvl="2"/>
            <a:r>
              <a:rPr lang="en-US" dirty="0" smtClean="0"/>
              <a:t>The Nativity</a:t>
            </a:r>
          </a:p>
          <a:p>
            <a:pPr lvl="2"/>
            <a:r>
              <a:rPr lang="en-US" dirty="0" smtClean="0"/>
              <a:t>The Presentation</a:t>
            </a:r>
            <a:endParaRPr lang="en-US" dirty="0"/>
          </a:p>
        </p:txBody>
      </p:sp>
    </p:spTree>
    <p:extLst>
      <p:ext uri="{BB962C8B-B14F-4D97-AF65-F5344CB8AC3E}">
        <p14:creationId xmlns:p14="http://schemas.microsoft.com/office/powerpoint/2010/main" val="7189140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1" presetClass="entr" presetSubtype="1" fill="hold"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wheel(1)">
                                      <p:cBhvr>
                                        <p:cTn id="22" dur="20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wipe(down)">
                                      <p:cBhvr>
                                        <p:cTn id="27" dur="500"/>
                                        <p:tgtEl>
                                          <p:spTgt spid="3">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3">
                                            <p:txEl>
                                              <p:pRg st="5" end="5"/>
                                            </p:txEl>
                                          </p:spTgt>
                                        </p:tgtEl>
                                        <p:attrNameLst>
                                          <p:attrName>style.visibility</p:attrName>
                                        </p:attrNameLst>
                                      </p:cBhvr>
                                      <p:to>
                                        <p:strVal val="visible"/>
                                      </p:to>
                                    </p:set>
                                    <p:animEffect transition="in" filter="wipe(down)">
                                      <p:cBhvr>
                                        <p:cTn id="32" dur="500"/>
                                        <p:tgtEl>
                                          <p:spTgt spid="3">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4" fill="hold" nodeType="clickEffect">
                                  <p:stCondLst>
                                    <p:cond delay="0"/>
                                  </p:stCondLst>
                                  <p:childTnLst>
                                    <p:set>
                                      <p:cBhvr>
                                        <p:cTn id="36" dur="1" fill="hold">
                                          <p:stCondLst>
                                            <p:cond delay="0"/>
                                          </p:stCondLst>
                                        </p:cTn>
                                        <p:tgtEl>
                                          <p:spTgt spid="3">
                                            <p:txEl>
                                              <p:pRg st="6" end="6"/>
                                            </p:txEl>
                                          </p:spTgt>
                                        </p:tgtEl>
                                        <p:attrNameLst>
                                          <p:attrName>style.visibility</p:attrName>
                                        </p:attrNameLst>
                                      </p:cBhvr>
                                      <p:to>
                                        <p:strVal val="visible"/>
                                      </p:to>
                                    </p:set>
                                    <p:animEffect transition="in" filter="wipe(down)">
                                      <p:cBhvr>
                                        <p:cTn id="37" dur="500"/>
                                        <p:tgtEl>
                                          <p:spTgt spid="3">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3">
                                            <p:txEl>
                                              <p:pRg st="7" end="7"/>
                                            </p:txEl>
                                          </p:spTgt>
                                        </p:tgtEl>
                                        <p:attrNameLst>
                                          <p:attrName>style.visibility</p:attrName>
                                        </p:attrNameLst>
                                      </p:cBhvr>
                                      <p:to>
                                        <p:strVal val="visible"/>
                                      </p:to>
                                    </p:set>
                                    <p:animEffect transition="in" filter="wipe(down)">
                                      <p:cBhvr>
                                        <p:cTn id="42"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The main message of the Infancy narratives:</a:t>
            </a:r>
            <a:endParaRPr lang="en-US" dirty="0"/>
          </a:p>
        </p:txBody>
      </p:sp>
      <p:sp>
        <p:nvSpPr>
          <p:cNvPr id="3" name="Content Placeholder 2"/>
          <p:cNvSpPr>
            <a:spLocks noGrp="1"/>
          </p:cNvSpPr>
          <p:nvPr>
            <p:ph sz="quarter" idx="1"/>
          </p:nvPr>
        </p:nvSpPr>
        <p:spPr/>
        <p:txBody>
          <a:bodyPr/>
          <a:lstStyle/>
          <a:p>
            <a:r>
              <a:rPr lang="en-US" dirty="0" smtClean="0"/>
              <a:t>Jesus is Lord, the Son of God who saved us.</a:t>
            </a:r>
            <a:endParaRPr lang="en-US" dirty="0"/>
          </a:p>
        </p:txBody>
      </p:sp>
    </p:spTree>
    <p:extLst>
      <p:ext uri="{BB962C8B-B14F-4D97-AF65-F5344CB8AC3E}">
        <p14:creationId xmlns:p14="http://schemas.microsoft.com/office/powerpoint/2010/main" val="3517834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ircle(in)">
                                      <p:cBhvr>
                                        <p:cTn id="7"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1295400" y="2819400"/>
            <a:ext cx="6781800" cy="1676400"/>
          </a:xfrm>
        </p:spPr>
        <p:txBody>
          <a:bodyPr/>
          <a:lstStyle/>
          <a:p>
            <a:r>
              <a:rPr lang="en-US" dirty="0" smtClean="0"/>
              <a:t>Split into groups of 4 and present an eye-witness account of one of the events in the Infancy narratives. These include: The Annunciation, the Visitation, the Nativity, or the Presentation. </a:t>
            </a:r>
            <a:endParaRPr lang="en-US" dirty="0"/>
          </a:p>
        </p:txBody>
      </p:sp>
    </p:spTree>
    <p:extLst>
      <p:ext uri="{BB962C8B-B14F-4D97-AF65-F5344CB8AC3E}">
        <p14:creationId xmlns:p14="http://schemas.microsoft.com/office/powerpoint/2010/main" val="429252811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rigin">
  <a:themeElements>
    <a:clrScheme name="Origin">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Origin">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rigin">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Origin</Template>
  <TotalTime>22</TotalTime>
  <Words>230</Words>
  <Application>Microsoft Office PowerPoint</Application>
  <PresentationFormat>On-screen Show (4:3)</PresentationFormat>
  <Paragraphs>26</Paragraphs>
  <Slides>6</Slides>
  <Notes>0</Notes>
  <HiddenSlides>0</HiddenSlides>
  <MMClips>0</MMClips>
  <ScaleCrop>false</ScaleCrop>
  <HeadingPairs>
    <vt:vector size="4" baseType="variant">
      <vt:variant>
        <vt:lpstr>Theme</vt:lpstr>
      </vt:variant>
      <vt:variant>
        <vt:i4>1</vt:i4>
      </vt:variant>
      <vt:variant>
        <vt:lpstr>Slide Titles</vt:lpstr>
      </vt:variant>
      <vt:variant>
        <vt:i4>6</vt:i4>
      </vt:variant>
    </vt:vector>
  </HeadingPairs>
  <TitlesOfParts>
    <vt:vector size="7" baseType="lpstr">
      <vt:lpstr>Origin</vt:lpstr>
      <vt:lpstr>Happy Monday!</vt:lpstr>
      <vt:lpstr>The Infancy Narratives</vt:lpstr>
      <vt:lpstr>Words to Know</vt:lpstr>
      <vt:lpstr>Infancy Narratives</vt:lpstr>
      <vt:lpstr>The main message of the Infancy narratives:</vt:lpstr>
      <vt:lpstr>PowerPoint Presentation</vt:lpstr>
    </vt:vector>
  </TitlesOfParts>
  <Company>St Amelia School</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Models of the Church</dc:title>
  <dc:creator>bziarnowski</dc:creator>
  <cp:lastModifiedBy>Brittany</cp:lastModifiedBy>
  <cp:revision>15</cp:revision>
  <dcterms:created xsi:type="dcterms:W3CDTF">2013-10-15T20:23:41Z</dcterms:created>
  <dcterms:modified xsi:type="dcterms:W3CDTF">2013-10-21T01:15:31Z</dcterms:modified>
</cp:coreProperties>
</file>