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AB382E9-07B4-410B-A358-F78EFCAAE713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41F649-566B-4A9C-BB0E-DDF5533EABB2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l-gQLqv9f4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Models of the Church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October 21</a:t>
            </a:r>
            <a:r>
              <a:rPr lang="en-US" baseline="30000" smtClean="0"/>
              <a:t>st</a:t>
            </a:r>
            <a:r>
              <a:rPr lang="en-US" smtClean="0"/>
              <a:t>, </a:t>
            </a:r>
            <a:r>
              <a:rPr lang="en-US" dirty="0" smtClean="0"/>
              <a:t>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Happy Monday!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29540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Monday Motivation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94509" y="2514600"/>
            <a:ext cx="670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 few orders of business:</a:t>
            </a:r>
          </a:p>
          <a:p>
            <a:pPr algn="ctr"/>
            <a:endParaRPr lang="en-US" dirty="0" smtClean="0"/>
          </a:p>
          <a:p>
            <a:pPr marL="285750" indent="-285750" algn="ctr">
              <a:buFont typeface="Arial" pitchFamily="34" charset="0"/>
              <a:buChar char="•"/>
            </a:pPr>
            <a:r>
              <a:rPr lang="en-US" dirty="0" smtClean="0"/>
              <a:t>Rough draft due Thurs/Fri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dirty="0" smtClean="0"/>
              <a:t>Quiz on Chapter 3 on Thurs for 8-7 and on Friday for 8-4 and 8-5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dirty="0" smtClean="0"/>
              <a:t>Rake ‘n’ Run again this Sunday!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talked about the Birthday of the Church which is…</a:t>
            </a:r>
          </a:p>
          <a:p>
            <a:pPr lvl="1"/>
            <a:r>
              <a:rPr lang="en-US" dirty="0" smtClean="0"/>
              <a:t>Pentecost!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Today we will talk about the “models” of the Church</a:t>
            </a:r>
          </a:p>
          <a:p>
            <a:pPr lvl="1"/>
            <a:r>
              <a:rPr lang="en-US" dirty="0" smtClean="0"/>
              <a:t>A model, in this sense, is an image or view of the Church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6 models of the church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Institution</a:t>
            </a:r>
          </a:p>
          <a:p>
            <a:r>
              <a:rPr lang="en-US" dirty="0" smtClean="0"/>
              <a:t>Mystical communion</a:t>
            </a:r>
          </a:p>
          <a:p>
            <a:r>
              <a:rPr lang="en-US" dirty="0" smtClean="0"/>
              <a:t>Sacrament</a:t>
            </a:r>
          </a:p>
          <a:p>
            <a:r>
              <a:rPr lang="en-US" dirty="0" smtClean="0"/>
              <a:t>Herald</a:t>
            </a:r>
          </a:p>
          <a:p>
            <a:r>
              <a:rPr lang="en-US" dirty="0" smtClean="0"/>
              <a:t>Servant</a:t>
            </a:r>
          </a:p>
          <a:p>
            <a:r>
              <a:rPr lang="en-US" dirty="0" smtClean="0"/>
              <a:t>Community of disciples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63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177</TotalTime>
  <Words>106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Origin</vt:lpstr>
      <vt:lpstr>The Models of the Church</vt:lpstr>
      <vt:lpstr>Happy Monday!</vt:lpstr>
      <vt:lpstr>Last time…</vt:lpstr>
      <vt:lpstr>The 6 models of the church </vt:lpstr>
    </vt:vector>
  </TitlesOfParts>
  <Company>St Amelia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Models of the Church</dc:title>
  <dc:creator>bziarnowski</dc:creator>
  <cp:lastModifiedBy>Brittany</cp:lastModifiedBy>
  <cp:revision>6</cp:revision>
  <dcterms:created xsi:type="dcterms:W3CDTF">2013-10-15T20:23:41Z</dcterms:created>
  <dcterms:modified xsi:type="dcterms:W3CDTF">2013-10-21T02:49:30Z</dcterms:modified>
</cp:coreProperties>
</file>