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3FFC5F0-38F9-4855-9B99-4E1B443BDBE9}" type="datetimeFigureOut">
              <a:rPr lang="en-US" smtClean="0"/>
              <a:t>10/7/2013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99AF967E-E8BF-4985-ABF3-156BC823864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Happy Wednesday!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05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Please take out a sheet of paper and write down anything you remember from our last lesson on the land where Jesus lived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31073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Last lesson…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talked about the politics and characteristics of Palestine and the time that Jesus lived.</a:t>
            </a:r>
          </a:p>
          <a:p>
            <a:r>
              <a:rPr lang="en-US" dirty="0" smtClean="0"/>
              <a:t>Today we will look deeper into Judaism, Jesus’ religion and nationality.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00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21</TotalTime>
  <Words>59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Couture</vt:lpstr>
      <vt:lpstr>Happy Wednesday!</vt:lpstr>
      <vt:lpstr>Last lesson…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Wednesday!</dc:title>
  <dc:creator>Brittany</dc:creator>
  <cp:lastModifiedBy>Brittany</cp:lastModifiedBy>
  <cp:revision>3</cp:revision>
  <dcterms:created xsi:type="dcterms:W3CDTF">2013-10-08T00:11:28Z</dcterms:created>
  <dcterms:modified xsi:type="dcterms:W3CDTF">2013-10-08T00:32:41Z</dcterms:modified>
</cp:coreProperties>
</file>