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3" r:id="rId2"/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>
      <p:cViewPr varScale="1">
        <p:scale>
          <a:sx n="69" d="100"/>
          <a:sy n="69" d="100"/>
        </p:scale>
        <p:origin x="-56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3C72D-B4B0-4E42-BF45-3773B72ECAA9}" type="datetimeFigureOut">
              <a:rPr lang="en-US" smtClean="0"/>
              <a:pPr/>
              <a:t>10/15/2013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0009BD1-96F7-401A-A917-67FEF1BCF1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3C72D-B4B0-4E42-BF45-3773B72ECAA9}" type="datetimeFigureOut">
              <a:rPr lang="en-US" smtClean="0"/>
              <a:pPr/>
              <a:t>10/15/2013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09BD1-96F7-401A-A917-67FEF1BCF1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3C72D-B4B0-4E42-BF45-3773B72ECAA9}" type="datetimeFigureOut">
              <a:rPr lang="en-US" smtClean="0"/>
              <a:pPr/>
              <a:t>10/15/2013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09BD1-96F7-401A-A917-67FEF1BCF1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3C72D-B4B0-4E42-BF45-3773B72ECAA9}" type="datetimeFigureOut">
              <a:rPr lang="en-US" smtClean="0"/>
              <a:pPr/>
              <a:t>10/15/2013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0009BD1-96F7-401A-A917-67FEF1BCF1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3C72D-B4B0-4E42-BF45-3773B72ECAA9}" type="datetimeFigureOut">
              <a:rPr lang="en-US" smtClean="0"/>
              <a:pPr/>
              <a:t>10/15/2013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09BD1-96F7-401A-A917-67FEF1BCF1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3C72D-B4B0-4E42-BF45-3773B72ECAA9}" type="datetimeFigureOut">
              <a:rPr lang="en-US" smtClean="0"/>
              <a:pPr/>
              <a:t>10/15/2013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09BD1-96F7-401A-A917-67FEF1BCF1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3C72D-B4B0-4E42-BF45-3773B72ECAA9}" type="datetimeFigureOut">
              <a:rPr lang="en-US" smtClean="0"/>
              <a:pPr/>
              <a:t>10/15/2013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0009BD1-96F7-401A-A917-67FEF1BCF1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3C72D-B4B0-4E42-BF45-3773B72ECAA9}" type="datetimeFigureOut">
              <a:rPr lang="en-US" smtClean="0"/>
              <a:pPr/>
              <a:t>10/15/2013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09BD1-96F7-401A-A917-67FEF1BCF1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3C72D-B4B0-4E42-BF45-3773B72ECAA9}" type="datetimeFigureOut">
              <a:rPr lang="en-US" smtClean="0"/>
              <a:pPr/>
              <a:t>10/15/2013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09BD1-96F7-401A-A917-67FEF1BCF1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3C72D-B4B0-4E42-BF45-3773B72ECAA9}" type="datetimeFigureOut">
              <a:rPr lang="en-US" smtClean="0"/>
              <a:pPr/>
              <a:t>10/15/2013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09BD1-96F7-401A-A917-67FEF1BCF1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3C72D-B4B0-4E42-BF45-3773B72ECAA9}" type="datetimeFigureOut">
              <a:rPr lang="en-US" smtClean="0"/>
              <a:pPr/>
              <a:t>10/15/2013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09BD1-96F7-401A-A917-67FEF1BCF1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A83C72D-B4B0-4E42-BF45-3773B72ECAA9}" type="datetimeFigureOut">
              <a:rPr lang="en-US" smtClean="0"/>
              <a:pPr/>
              <a:t>10/15/2013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0009BD1-96F7-401A-A917-67FEF1BCF19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09600" y="533400"/>
            <a:ext cx="75438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200" dirty="0" smtClean="0">
              <a:latin typeface="Lucida Sans Typewriter" pitchFamily="49" charset="0"/>
            </a:endParaRPr>
          </a:p>
          <a:p>
            <a:pPr algn="ctr"/>
            <a:endParaRPr lang="en-US" sz="3200" dirty="0" smtClean="0">
              <a:latin typeface="Lucida Sans Typewriter" pitchFamily="49" charset="0"/>
            </a:endParaRPr>
          </a:p>
          <a:p>
            <a:pPr algn="ctr"/>
            <a:r>
              <a:rPr lang="en-US" sz="3200" b="1" dirty="0" smtClean="0">
                <a:latin typeface="Lucida Sans Typewriter" pitchFamily="49" charset="0"/>
              </a:rPr>
              <a:t>Let </a:t>
            </a:r>
            <a:r>
              <a:rPr lang="en-US" sz="3200" b="1" dirty="0" smtClean="0">
                <a:latin typeface="Lucida Sans Typewriter" pitchFamily="49" charset="0"/>
              </a:rPr>
              <a:t>nothing disturb you,</a:t>
            </a:r>
            <a:br>
              <a:rPr lang="en-US" sz="3200" b="1" dirty="0" smtClean="0">
                <a:latin typeface="Lucida Sans Typewriter" pitchFamily="49" charset="0"/>
              </a:rPr>
            </a:br>
            <a:r>
              <a:rPr lang="en-US" sz="3200" b="1" dirty="0" smtClean="0">
                <a:latin typeface="Lucida Sans Typewriter" pitchFamily="49" charset="0"/>
              </a:rPr>
              <a:t>Let nothing frighten you,</a:t>
            </a:r>
            <a:br>
              <a:rPr lang="en-US" sz="3200" b="1" dirty="0" smtClean="0">
                <a:latin typeface="Lucida Sans Typewriter" pitchFamily="49" charset="0"/>
              </a:rPr>
            </a:br>
            <a:r>
              <a:rPr lang="en-US" sz="3200" b="1" dirty="0" smtClean="0">
                <a:latin typeface="Lucida Sans Typewriter" pitchFamily="49" charset="0"/>
              </a:rPr>
              <a:t>All things are passing away:</a:t>
            </a:r>
            <a:br>
              <a:rPr lang="en-US" sz="3200" b="1" dirty="0" smtClean="0">
                <a:latin typeface="Lucida Sans Typewriter" pitchFamily="49" charset="0"/>
              </a:rPr>
            </a:br>
            <a:r>
              <a:rPr lang="en-US" sz="3200" b="1" dirty="0" smtClean="0">
                <a:latin typeface="Lucida Sans Typewriter" pitchFamily="49" charset="0"/>
              </a:rPr>
              <a:t>God never changes.</a:t>
            </a:r>
            <a:br>
              <a:rPr lang="en-US" sz="3200" b="1" dirty="0" smtClean="0">
                <a:latin typeface="Lucida Sans Typewriter" pitchFamily="49" charset="0"/>
              </a:rPr>
            </a:br>
            <a:r>
              <a:rPr lang="en-US" sz="3200" b="1" dirty="0" smtClean="0">
                <a:latin typeface="Lucida Sans Typewriter" pitchFamily="49" charset="0"/>
              </a:rPr>
              <a:t>Patience obtains all things</a:t>
            </a:r>
            <a:br>
              <a:rPr lang="en-US" sz="3200" b="1" dirty="0" smtClean="0">
                <a:latin typeface="Lucida Sans Typewriter" pitchFamily="49" charset="0"/>
              </a:rPr>
            </a:br>
            <a:r>
              <a:rPr lang="en-US" sz="3200" b="1" dirty="0" smtClean="0">
                <a:latin typeface="Lucida Sans Typewriter" pitchFamily="49" charset="0"/>
              </a:rPr>
              <a:t>Whoever has God lacks nothing;</a:t>
            </a:r>
            <a:br>
              <a:rPr lang="en-US" sz="3200" b="1" dirty="0" smtClean="0">
                <a:latin typeface="Lucida Sans Typewriter" pitchFamily="49" charset="0"/>
              </a:rPr>
            </a:br>
            <a:r>
              <a:rPr lang="en-US" sz="3200" b="1" dirty="0" smtClean="0">
                <a:latin typeface="Lucida Sans Typewriter" pitchFamily="49" charset="0"/>
              </a:rPr>
              <a:t>God alone </a:t>
            </a:r>
            <a:r>
              <a:rPr lang="en-US" sz="3200" b="1" dirty="0" smtClean="0">
                <a:latin typeface="Lucida Sans Typewriter" pitchFamily="49" charset="0"/>
              </a:rPr>
              <a:t>suffices</a:t>
            </a:r>
          </a:p>
          <a:p>
            <a:pPr algn="ctr"/>
            <a:r>
              <a:rPr lang="en-US" sz="3200" b="1" dirty="0" smtClean="0">
                <a:latin typeface="Lucida Sans Typewriter" pitchFamily="49" charset="0"/>
              </a:rPr>
              <a:t>-St. Teresa of Avila</a:t>
            </a:r>
            <a:endParaRPr lang="en-US" sz="3200" b="1" dirty="0">
              <a:latin typeface="Lucida Sans Typewriter" pitchFamily="49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762000"/>
            <a:ext cx="8458200" cy="1222375"/>
          </a:xfrm>
        </p:spPr>
        <p:txBody>
          <a:bodyPr/>
          <a:lstStyle/>
          <a:p>
            <a:r>
              <a:rPr lang="en-US" dirty="0" smtClean="0"/>
              <a:t>The origins of the Church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 smtClean="0"/>
              <a:t>					The coming of the Holy Spirit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828799"/>
            <a:ext cx="3276600" cy="2318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56350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Prior to </a:t>
            </a:r>
            <a:r>
              <a:rPr lang="en-US" dirty="0" err="1" smtClean="0"/>
              <a:t>jesus’</a:t>
            </a:r>
            <a:r>
              <a:rPr lang="en-US" dirty="0" smtClean="0"/>
              <a:t> death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was a small following of disciples listening and learning from Jesus.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82306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0"/>
            <a:ext cx="8686800" cy="5334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What event made the disciples want to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 evangelize and spread Christianity?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The Resurrection!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62201" y="2808451"/>
            <a:ext cx="4419599" cy="323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92940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After </a:t>
            </a:r>
            <a:r>
              <a:rPr lang="en-US" dirty="0" err="1" smtClean="0"/>
              <a:t>hE</a:t>
            </a:r>
            <a:r>
              <a:rPr lang="en-US" dirty="0" smtClean="0"/>
              <a:t> rose…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Jesus told the disciples to await the Holy Spirit</a:t>
            </a:r>
          </a:p>
          <a:p>
            <a:r>
              <a:rPr lang="en-US" dirty="0" smtClean="0"/>
              <a:t>The Holy Spirit came in the form of wind and tongues of fire</a:t>
            </a:r>
          </a:p>
          <a:p>
            <a:r>
              <a:rPr lang="en-US" dirty="0" smtClean="0"/>
              <a:t>This day is known as Pentecost</a:t>
            </a:r>
          </a:p>
          <a:p>
            <a:pPr lvl="1"/>
            <a:r>
              <a:rPr lang="en-US" dirty="0" smtClean="0"/>
              <a:t>Pentecost is referred to as the “birthday of the Church”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352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See Acts 2:1-41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09624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beginning of the church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early Christian communities were one:</a:t>
            </a:r>
          </a:p>
          <a:p>
            <a:pPr lvl="1"/>
            <a:r>
              <a:rPr lang="en-US" dirty="0" smtClean="0"/>
              <a:t>In their belief in Jesus and His teaching</a:t>
            </a:r>
          </a:p>
          <a:p>
            <a:pPr lvl="1"/>
            <a:r>
              <a:rPr lang="en-US" dirty="0" smtClean="0"/>
              <a:t>In the Eucharist</a:t>
            </a:r>
          </a:p>
          <a:p>
            <a:pPr lvl="1"/>
            <a:r>
              <a:rPr lang="en-US" dirty="0" smtClean="0"/>
              <a:t>In prayer</a:t>
            </a:r>
          </a:p>
          <a:p>
            <a:pPr lvl="1"/>
            <a:r>
              <a:rPr lang="en-US" dirty="0" smtClean="0"/>
              <a:t>In their love for one another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05017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small groups…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Present a breaking news reporter-style story about Pentecost</a:t>
            </a:r>
          </a:p>
          <a:p>
            <a:r>
              <a:rPr lang="en-US" dirty="0" smtClean="0"/>
              <a:t>Design a bulletin board display about the early Christian community</a:t>
            </a:r>
          </a:p>
          <a:p>
            <a:r>
              <a:rPr lang="en-US" dirty="0" smtClean="0"/>
              <a:t>Write and enact a play about the meeting of early Christians</a:t>
            </a:r>
          </a:p>
          <a:p>
            <a:pPr lvl="1"/>
            <a:r>
              <a:rPr lang="en-US" dirty="0" smtClean="0"/>
              <a:t>See Acts 4:32-35, Acts 5:12-16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8291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237</TotalTime>
  <Words>155</Words>
  <Application>Microsoft Office PowerPoint</Application>
  <PresentationFormat>On-screen Show (4:3)</PresentationFormat>
  <Paragraphs>28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Trek</vt:lpstr>
      <vt:lpstr>Slide 1</vt:lpstr>
      <vt:lpstr>The origins of the Church</vt:lpstr>
      <vt:lpstr>Prior to jesus’ death</vt:lpstr>
      <vt:lpstr>What event made the disciples want to   evangelize and spread Christianity?</vt:lpstr>
      <vt:lpstr>After hE rose…</vt:lpstr>
      <vt:lpstr>See Acts 2:1-41</vt:lpstr>
      <vt:lpstr>The beginning of the church</vt:lpstr>
      <vt:lpstr>In small groups…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origins of the Church</dc:title>
  <dc:creator>Brittany</dc:creator>
  <cp:lastModifiedBy>bziarnowski</cp:lastModifiedBy>
  <cp:revision>13</cp:revision>
  <dcterms:created xsi:type="dcterms:W3CDTF">2013-10-08T01:54:36Z</dcterms:created>
  <dcterms:modified xsi:type="dcterms:W3CDTF">2013-10-15T11:18:48Z</dcterms:modified>
</cp:coreProperties>
</file>