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9C98F-C932-480E-9E66-1F1DB11F58BE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A5B88C5-A71E-4CD0-B73B-4F65A081A7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9C98F-C932-480E-9E66-1F1DB11F58BE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88C5-A71E-4CD0-B73B-4F65A081A73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A5B88C5-A71E-4CD0-B73B-4F65A081A73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9C98F-C932-480E-9E66-1F1DB11F58BE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9C98F-C932-480E-9E66-1F1DB11F58BE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A5B88C5-A71E-4CD0-B73B-4F65A081A7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9C98F-C932-480E-9E66-1F1DB11F58BE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A5B88C5-A71E-4CD0-B73B-4F65A081A73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FE9C98F-C932-480E-9E66-1F1DB11F58BE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88C5-A71E-4CD0-B73B-4F65A081A7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9C98F-C932-480E-9E66-1F1DB11F58BE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A5B88C5-A71E-4CD0-B73B-4F65A081A73D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9C98F-C932-480E-9E66-1F1DB11F58BE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A5B88C5-A71E-4CD0-B73B-4F65A081A7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9C98F-C932-480E-9E66-1F1DB11F58BE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A5B88C5-A71E-4CD0-B73B-4F65A081A7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A5B88C5-A71E-4CD0-B73B-4F65A081A73D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9C98F-C932-480E-9E66-1F1DB11F58BE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A5B88C5-A71E-4CD0-B73B-4F65A081A73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FE9C98F-C932-480E-9E66-1F1DB11F58BE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FE9C98F-C932-480E-9E66-1F1DB11F58BE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A5B88C5-A71E-4CD0-B73B-4F65A081A73D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You do Not need to take out your bibles, please take out the word of god paper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Good Morning!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belongs to the Church?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Catholics in your own parish</a:t>
            </a:r>
          </a:p>
          <a:p>
            <a:r>
              <a:rPr lang="en-US" dirty="0" smtClean="0"/>
              <a:t>Billions of baptized Catholics around the globe</a:t>
            </a:r>
          </a:p>
          <a:p>
            <a:r>
              <a:rPr lang="en-US" dirty="0" smtClean="0"/>
              <a:t>Those preparing to be baptized—known as catechumens</a:t>
            </a:r>
          </a:p>
          <a:p>
            <a:r>
              <a:rPr lang="en-US" dirty="0" smtClean="0"/>
              <a:t>Those in Heaven—the community of Saints</a:t>
            </a:r>
          </a:p>
          <a:p>
            <a:r>
              <a:rPr lang="en-US" dirty="0" smtClean="0"/>
              <a:t>Those in Purgatory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en-US" dirty="0" smtClean="0"/>
              <a:t>Church Militant</a:t>
            </a:r>
          </a:p>
          <a:p>
            <a:pPr lvl="1" algn="ctr"/>
            <a:r>
              <a:rPr lang="en-US" dirty="0" smtClean="0"/>
              <a:t>Those on earth</a:t>
            </a:r>
          </a:p>
          <a:p>
            <a:pPr lvl="1" algn="ctr"/>
            <a:endParaRPr lang="en-US" dirty="0" smtClean="0"/>
          </a:p>
          <a:p>
            <a:pPr algn="ctr"/>
            <a:r>
              <a:rPr lang="en-US" dirty="0" smtClean="0"/>
              <a:t>Church Suffering</a:t>
            </a:r>
          </a:p>
          <a:p>
            <a:pPr lvl="1" algn="ctr"/>
            <a:r>
              <a:rPr lang="en-US" dirty="0" smtClean="0"/>
              <a:t>Those in Purgatory</a:t>
            </a:r>
          </a:p>
          <a:p>
            <a:pPr lvl="1" algn="ctr">
              <a:buNone/>
            </a:pPr>
            <a:endParaRPr lang="en-US" dirty="0" smtClean="0"/>
          </a:p>
          <a:p>
            <a:pPr algn="ctr"/>
            <a:r>
              <a:rPr lang="en-US" dirty="0" smtClean="0"/>
              <a:t>Church Triumphant</a:t>
            </a:r>
          </a:p>
          <a:p>
            <a:pPr lvl="1" algn="ctr"/>
            <a:r>
              <a:rPr lang="en-US" dirty="0" smtClean="0"/>
              <a:t>Those in heaven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The church militant can pray for the souls in purgatory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blessed in heaven can intercede for us and those in purgatory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do these three parts of the Church interact?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 people go to heaven even if they are not Catholic?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algn="ctr"/>
            <a:r>
              <a:rPr lang="en-US" dirty="0" smtClean="0"/>
              <a:t>Yes</a:t>
            </a:r>
          </a:p>
          <a:p>
            <a:pPr algn="ctr"/>
            <a:r>
              <a:rPr lang="en-US" dirty="0" smtClean="0"/>
              <a:t>Anyone who believes in God and avoids sin can be a saint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Those related to the Church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Baptized members of Christian churches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362200"/>
            <a:ext cx="4183684" cy="3133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faiths related to Catholicism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Jewish faith</a:t>
            </a:r>
          </a:p>
          <a:p>
            <a:r>
              <a:rPr lang="en-US" dirty="0" smtClean="0"/>
              <a:t>Islam</a:t>
            </a:r>
          </a:p>
          <a:p>
            <a:r>
              <a:rPr lang="en-US" dirty="0" smtClean="0"/>
              <a:t>Buddhism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en-US" dirty="0" smtClean="0"/>
              <a:t>Live up to your potential! Sheet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54</TotalTime>
  <Words>156</Words>
  <Application>Microsoft Office PowerPoint</Application>
  <PresentationFormat>On-screen Show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Civic</vt:lpstr>
      <vt:lpstr>Good Morning!</vt:lpstr>
      <vt:lpstr>Who belongs to the Church?</vt:lpstr>
      <vt:lpstr>Slide 3</vt:lpstr>
      <vt:lpstr>How do these three parts of the Church interact?</vt:lpstr>
      <vt:lpstr>Can people go to heaven even if they are not Catholic?</vt:lpstr>
      <vt:lpstr>Those related to the Church</vt:lpstr>
      <vt:lpstr>Other faiths related to Catholicism</vt:lpstr>
      <vt:lpstr>Slide 8</vt:lpstr>
    </vt:vector>
  </TitlesOfParts>
  <Company>St Amelia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Morning!</dc:title>
  <dc:creator>bziarnowski</dc:creator>
  <cp:lastModifiedBy>bziarnowski</cp:lastModifiedBy>
  <cp:revision>6</cp:revision>
  <dcterms:created xsi:type="dcterms:W3CDTF">2013-10-01T14:03:09Z</dcterms:created>
  <dcterms:modified xsi:type="dcterms:W3CDTF">2013-10-01T14:57:34Z</dcterms:modified>
</cp:coreProperties>
</file>