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953ABFD2-B333-4FCB-9F09-A4B0344C0C87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25DD510-1747-435D-9A2B-7BE1001A60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3ABFD2-B333-4FCB-9F09-A4B0344C0C87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5DD510-1747-435D-9A2B-7BE1001A60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3ABFD2-B333-4FCB-9F09-A4B0344C0C87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5DD510-1747-435D-9A2B-7BE1001A60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3ABFD2-B333-4FCB-9F09-A4B0344C0C87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5DD510-1747-435D-9A2B-7BE1001A60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953ABFD2-B333-4FCB-9F09-A4B0344C0C87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25DD510-1747-435D-9A2B-7BE1001A60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3ABFD2-B333-4FCB-9F09-A4B0344C0C87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525DD510-1747-435D-9A2B-7BE1001A60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3ABFD2-B333-4FCB-9F09-A4B0344C0C87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525DD510-1747-435D-9A2B-7BE1001A60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3ABFD2-B333-4FCB-9F09-A4B0344C0C87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5DD510-1747-435D-9A2B-7BE1001A60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3ABFD2-B333-4FCB-9F09-A4B0344C0C87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5DD510-1747-435D-9A2B-7BE1001A60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953ABFD2-B333-4FCB-9F09-A4B0344C0C87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25DD510-1747-435D-9A2B-7BE1001A60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953ABFD2-B333-4FCB-9F09-A4B0344C0C87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25DD510-1747-435D-9A2B-7BE1001A60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953ABFD2-B333-4FCB-9F09-A4B0344C0C87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525DD510-1747-435D-9A2B-7BE1001A60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Beyond the Gospels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 smtClean="0"/>
              <a:t>New Testament cont.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Exit Tweet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the difference between Inspiration and inspiration?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ompassionatesleepsolutions.com/wp-content/uploads/2013/04/crying-aby-with-hands-on-he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1524000"/>
            <a:ext cx="4171950" cy="35623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What is the purpose of the Gospels?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learn about Jesus, his life, friends, and actions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The Gospel is the Good News that Jesus’ life, death, and Resurrection have freed us from the power of sin and death.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438400"/>
            <a:ext cx="1524000" cy="1910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God inspired all the books of the Bible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What is Inspiration?</a:t>
            </a:r>
          </a:p>
          <a:p>
            <a:endParaRPr lang="en-US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US" dirty="0" smtClean="0"/>
              <a:t>The action of God that moves people to communicate what God wants made known, using their own background, culture, language, and style.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0740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2642064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How is inspiration for an English assignment different from biblical inspiration?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7999"/>
            <a:ext cx="8229600" cy="3124517"/>
          </a:xfrm>
        </p:spPr>
        <p:txBody>
          <a:bodyPr/>
          <a:lstStyle/>
          <a:p>
            <a:r>
              <a:rPr lang="en-US" dirty="0" smtClean="0"/>
              <a:t>Inspiration for an assignment is a natural idea</a:t>
            </a:r>
          </a:p>
          <a:p>
            <a:r>
              <a:rPr lang="en-US" dirty="0" smtClean="0"/>
              <a:t>Biblical inspiration is from God and reveals him to us.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99168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See p. 18 “Other Inspired Books”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43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Acts of the Apostles: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Peter, </a:t>
            </a:r>
            <a:r>
              <a:rPr lang="en-US" dirty="0"/>
              <a:t>P</a:t>
            </a:r>
            <a:r>
              <a:rPr lang="en-US" dirty="0" smtClean="0"/>
              <a:t>aul, and the other disciples founded the first Christian communities; the progress of Christianity from Jerusalem to Rome</a:t>
            </a:r>
            <a:endParaRPr lang="en-US" dirty="0"/>
          </a:p>
        </p:txBody>
      </p:sp>
      <p:pic>
        <p:nvPicPr>
          <p:cNvPr id="1026" name="Picture 2" descr="http://3.bp.blogspot.com/-VeeiHvlhhK4/UYJoM_a1BpI/AAAAAAAAAEY/X0BCc0gxJmQ/s1600/disciples-follo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810000"/>
            <a:ext cx="3895725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9746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Letters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Written by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Paul</a:t>
            </a:r>
          </a:p>
          <a:p>
            <a:pPr lvl="1">
              <a:buFont typeface="Arial" pitchFamily="34" charset="0"/>
              <a:buChar char="•"/>
            </a:pPr>
            <a:endParaRPr lang="en-US" dirty="0"/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Also known as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Epistles</a:t>
            </a:r>
            <a:endParaRPr lang="en-US" dirty="0"/>
          </a:p>
          <a:p>
            <a:pPr lvl="2">
              <a:buFont typeface="Arial" pitchFamily="34" charset="0"/>
              <a:buChar char="•"/>
            </a:pPr>
            <a:endParaRPr lang="en-US" dirty="0" smtClean="0"/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Mostly About:</a:t>
            </a:r>
          </a:p>
          <a:p>
            <a:pPr lvl="3">
              <a:buFont typeface="Arial" pitchFamily="34" charset="0"/>
              <a:buChar char="•"/>
            </a:pPr>
            <a:r>
              <a:rPr lang="en-US" dirty="0" smtClean="0"/>
              <a:t>Issues about being a Christian in a Roman world</a:t>
            </a:r>
          </a:p>
        </p:txBody>
      </p:sp>
    </p:spTree>
    <p:extLst>
      <p:ext uri="{BB962C8B-B14F-4D97-AF65-F5344CB8AC3E}">
        <p14:creationId xmlns:p14="http://schemas.microsoft.com/office/powerpoint/2010/main" xmlns="" val="2135881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Revelation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Uses symbols</a:t>
            </a:r>
          </a:p>
          <a:p>
            <a:r>
              <a:rPr lang="en-US" dirty="0" smtClean="0"/>
              <a:t>Is strange and difficult to read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721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135</TotalTime>
  <Words>200</Words>
  <Application>Microsoft Office PowerPoint</Application>
  <PresentationFormat>On-screen Show (4:3)</PresentationFormat>
  <Paragraphs>36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Foundry</vt:lpstr>
      <vt:lpstr>Beyond the Gospels</vt:lpstr>
      <vt:lpstr>Slide 2</vt:lpstr>
      <vt:lpstr>What is the purpose of the Gospels?</vt:lpstr>
      <vt:lpstr>God inspired all the books of the Bible</vt:lpstr>
      <vt:lpstr>How is inspiration for an English assignment different from biblical inspiration?</vt:lpstr>
      <vt:lpstr>See p. 18 “Other Inspired Books”</vt:lpstr>
      <vt:lpstr>Acts of the Apostles:</vt:lpstr>
      <vt:lpstr>Letters </vt:lpstr>
      <vt:lpstr>Revelation </vt:lpstr>
      <vt:lpstr>Exit Tweet</vt:lpstr>
    </vt:vector>
  </TitlesOfParts>
  <Company>St Amelia School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Beyond the Gospels</dc:title>
  <dc:creator>bziarnowski</dc:creator>
  <cp:lastModifiedBy>bziarnowski</cp:lastModifiedBy>
  <cp:revision>18</cp:revision>
  <dcterms:created xsi:type="dcterms:W3CDTF">2013-10-06T16:59:23Z</dcterms:created>
  <dcterms:modified xsi:type="dcterms:W3CDTF">2013-10-07T11:14:41Z</dcterms:modified>
</cp:coreProperties>
</file>