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D082-939B-4DDD-9C84-05B3F5C4FEF1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B2EC-6242-4EA2-B174-E8ACE48973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D082-939B-4DDD-9C84-05B3F5C4FEF1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B2EC-6242-4EA2-B174-E8ACE48973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D082-939B-4DDD-9C84-05B3F5C4FEF1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B2EC-6242-4EA2-B174-E8ACE48973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D082-939B-4DDD-9C84-05B3F5C4FEF1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B2EC-6242-4EA2-B174-E8ACE48973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D082-939B-4DDD-9C84-05B3F5C4FEF1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4CBB2EC-6242-4EA2-B174-E8ACE48973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D082-939B-4DDD-9C84-05B3F5C4FEF1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B2EC-6242-4EA2-B174-E8ACE48973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D082-939B-4DDD-9C84-05B3F5C4FEF1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B2EC-6242-4EA2-B174-E8ACE48973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D082-939B-4DDD-9C84-05B3F5C4FEF1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B2EC-6242-4EA2-B174-E8ACE48973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D082-939B-4DDD-9C84-05B3F5C4FEF1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B2EC-6242-4EA2-B174-E8ACE48973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D082-939B-4DDD-9C84-05B3F5C4FEF1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B2EC-6242-4EA2-B174-E8ACE48973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BD082-939B-4DDD-9C84-05B3F5C4FEF1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BB2EC-6242-4EA2-B174-E8ACE48973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00BD082-939B-4DDD-9C84-05B3F5C4FEF1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4CBB2EC-6242-4EA2-B174-E8ACE489737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Good </a:t>
            </a:r>
            <a:r>
              <a:rPr lang="en-US" dirty="0" smtClean="0"/>
              <a:t>Afternoon!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Please take out your Bibles and a SMILE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some well-known bible stories?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David and Goliath</a:t>
            </a:r>
          </a:p>
          <a:p>
            <a:pPr lvl="1"/>
            <a:r>
              <a:rPr lang="en-US" dirty="0" smtClean="0"/>
              <a:t>1 Samuel 17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pairs or in threes, please work on “The Word of God on the Word of God”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83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For your homework, please either design a book cover for or write a review of a book of the Bible (you may choose which book)</a:t>
            </a:r>
            <a:br>
              <a:rPr lang="en-US" dirty="0" smtClean="0"/>
            </a:br>
            <a:r>
              <a:rPr lang="en-US" dirty="0" smtClean="0"/>
              <a:t>Due Friday </a:t>
            </a:r>
            <a:r>
              <a:rPr lang="en-US" dirty="0" smtClean="0"/>
              <a:t>by email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bziarnowski@stameliaschool.org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Spelling and Grammar count on the review</a:t>
            </a:r>
          </a:p>
          <a:p>
            <a:r>
              <a:rPr lang="en-US" dirty="0" smtClean="0"/>
              <a:t>The cover will be judged on it’s representation of the book. </a:t>
            </a:r>
          </a:p>
          <a:p>
            <a:r>
              <a:rPr lang="en-US" dirty="0" smtClean="0"/>
              <a:t>I will be able to tell if you have no idea what the book is about, so please choose a book you are familiar with or will become familiar with quickly.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275</TotalTime>
  <Words>125</Words>
  <Application>Microsoft Office PowerPoint</Application>
  <PresentationFormat>On-screen Show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Apex</vt:lpstr>
      <vt:lpstr>Good Afternoon!</vt:lpstr>
      <vt:lpstr>What are some well-known bible stories?</vt:lpstr>
      <vt:lpstr>Slide 3</vt:lpstr>
      <vt:lpstr>For your homework, please either design a book cover for or write a review of a book of the Bible (you may choose which book) Due Friday by email bziarnowski@stameliaschool.org</vt:lpstr>
      <vt:lpstr>Slide 5</vt:lpstr>
    </vt:vector>
  </TitlesOfParts>
  <Company>St Amelia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bziarnowski</dc:creator>
  <cp:lastModifiedBy>bziarnowski</cp:lastModifiedBy>
  <cp:revision>12</cp:revision>
  <dcterms:created xsi:type="dcterms:W3CDTF">2013-09-30T20:24:28Z</dcterms:created>
  <dcterms:modified xsi:type="dcterms:W3CDTF">2013-10-01T18:32:40Z</dcterms:modified>
</cp:coreProperties>
</file>