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636259-FA83-4429-9567-96A79A10903F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7C4369-A500-44ED-B268-EAF6372ECD1B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36259-FA83-4429-9567-96A79A10903F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C4369-A500-44ED-B268-EAF6372ECD1B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36259-FA83-4429-9567-96A79A10903F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C4369-A500-44ED-B268-EAF6372ECD1B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36259-FA83-4429-9567-96A79A10903F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C4369-A500-44ED-B268-EAF6372ECD1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36259-FA83-4429-9567-96A79A10903F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C4369-A500-44ED-B268-EAF6372ECD1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36259-FA83-4429-9567-96A79A10903F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C4369-A500-44ED-B268-EAF6372ECD1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36259-FA83-4429-9567-96A79A10903F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C4369-A500-44ED-B268-EAF6372ECD1B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36259-FA83-4429-9567-96A79A10903F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C4369-A500-44ED-B268-EAF6372ECD1B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36259-FA83-4429-9567-96A79A10903F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C4369-A500-44ED-B268-EAF6372ECD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36259-FA83-4429-9567-96A79A10903F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C4369-A500-44ED-B268-EAF6372ECD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36259-FA83-4429-9567-96A79A10903F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C4369-A500-44ED-B268-EAF6372ECD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2636259-FA83-4429-9567-96A79A10903F}" type="datetimeFigureOut">
              <a:rPr lang="en-US" smtClean="0"/>
              <a:t>9/29/2013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37C4369-A500-44ED-B268-EAF6372ECD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tI-xlbDzVbQ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Good Morning!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Please take out Bibles and prepare for class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677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Bible provides us with salvation history</a:t>
            </a:r>
          </a:p>
          <a:p>
            <a:pPr lvl="1"/>
            <a:r>
              <a:rPr lang="en-US" dirty="0" smtClean="0"/>
              <a:t>Salvation history is the story of God’s loving relationship with his people.</a:t>
            </a:r>
          </a:p>
          <a:p>
            <a:pPr lvl="1"/>
            <a:r>
              <a:rPr lang="en-US" dirty="0" smtClean="0"/>
              <a:t>We inherited our spiritual history at Baptism</a:t>
            </a:r>
          </a:p>
          <a:p>
            <a:pPr lvl="1" algn="ctr"/>
            <a:endParaRPr lang="en-US" dirty="0"/>
          </a:p>
          <a:p>
            <a:pPr lvl="1" algn="ctr"/>
            <a:r>
              <a:rPr lang="en-US" dirty="0" smtClean="0">
                <a:hlinkClick r:id="rId2"/>
              </a:rPr>
              <a:t>Bible video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Our Roots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93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Work as a group to complete p. 12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was God’s plan of salvation fully revealed?</a:t>
            </a:r>
          </a:p>
          <a:p>
            <a:pPr lvl="1"/>
            <a:r>
              <a:rPr lang="en-US" dirty="0" smtClean="0"/>
              <a:t>In the life, death, Resurrection, and Ascension of Jesus</a:t>
            </a:r>
          </a:p>
          <a:p>
            <a:r>
              <a:rPr lang="en-US" dirty="0" smtClean="0"/>
              <a:t>What is God’s plan for us?</a:t>
            </a:r>
          </a:p>
          <a:p>
            <a:pPr lvl="1"/>
            <a:r>
              <a:rPr lang="en-US" dirty="0" smtClean="0"/>
              <a:t>To free us from sin and death and have us share in eternal happiness with Him in heaven</a:t>
            </a:r>
          </a:p>
          <a:p>
            <a:r>
              <a:rPr lang="en-US" dirty="0" smtClean="0"/>
              <a:t>How is this plan carried out in us?</a:t>
            </a:r>
          </a:p>
          <a:p>
            <a:pPr lvl="1"/>
            <a:r>
              <a:rPr lang="en-US" dirty="0" smtClean="0"/>
              <a:t>Through Baptism and faith in the risen Jesus; through the Holy Spirit</a:t>
            </a:r>
          </a:p>
          <a:p>
            <a:pPr marL="411480" lvl="1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p. 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91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“the book”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</a:t>
            </a:r>
            <a:r>
              <a:rPr lang="en-US" i="1" dirty="0" smtClean="0"/>
              <a:t>Bible</a:t>
            </a:r>
            <a:r>
              <a:rPr lang="en-US" dirty="0" smtClean="0"/>
              <a:t> mean?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66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God’s relationship with the Jewish people before Jesus came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Old Testament about?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20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life and message of Jesus Christ, the beginning and growth of his Church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New Testament about?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67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Beliefs taught by the Church that have been passed down by word, by customs, and by example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Tradition?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02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Exit Tweet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Please name a book from the Old Testament and one from the New Testament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69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11</TotalTime>
  <Words>211</Words>
  <Application>Microsoft Office PowerPoint</Application>
  <PresentationFormat>On-screen Show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Hardcover</vt:lpstr>
      <vt:lpstr>Good Morning!</vt:lpstr>
      <vt:lpstr>Tracing Our Roots</vt:lpstr>
      <vt:lpstr>Work as a group to complete p. 12</vt:lpstr>
      <vt:lpstr>See p. 13</vt:lpstr>
      <vt:lpstr>What does Bible mean?</vt:lpstr>
      <vt:lpstr>What is the Old Testament about?</vt:lpstr>
      <vt:lpstr>What is the New Testament about?</vt:lpstr>
      <vt:lpstr>What is Tradition?</vt:lpstr>
      <vt:lpstr>Exit Tweet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Morning!</dc:title>
  <dc:creator>Brittany</dc:creator>
  <cp:lastModifiedBy>Brittany</cp:lastModifiedBy>
  <cp:revision>8</cp:revision>
  <dcterms:created xsi:type="dcterms:W3CDTF">2013-09-30T00:57:06Z</dcterms:created>
  <dcterms:modified xsi:type="dcterms:W3CDTF">2013-09-30T01:08:25Z</dcterms:modified>
</cp:coreProperties>
</file>