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310ABF8-5629-44D1-9D68-E88D1D0D868C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A8FBAFF-64F1-4CB3-8AC4-83D04B9DCBC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tI-xlbDzVb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Scripture: A Portrait of Jesus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Good Morning! Please take out your Bibles and prepare for class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9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p. 16 in textbook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Matt. 8:23-26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9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Qur’an</a:t>
            </a:r>
          </a:p>
          <a:p>
            <a:pPr lvl="1"/>
            <a:r>
              <a:rPr lang="en-US" dirty="0" smtClean="0"/>
              <a:t>Muslims</a:t>
            </a:r>
          </a:p>
          <a:p>
            <a:r>
              <a:rPr lang="en-US" dirty="0" smtClean="0"/>
              <a:t>The Book of Mormon</a:t>
            </a:r>
          </a:p>
          <a:p>
            <a:pPr lvl="1"/>
            <a:r>
              <a:rPr lang="en-US" dirty="0" smtClean="0"/>
              <a:t>Mormons</a:t>
            </a:r>
          </a:p>
          <a:p>
            <a:r>
              <a:rPr lang="en-US" dirty="0" smtClean="0"/>
              <a:t>The Veda</a:t>
            </a:r>
          </a:p>
          <a:p>
            <a:pPr lvl="1"/>
            <a:r>
              <a:rPr lang="en-US" dirty="0" smtClean="0"/>
              <a:t>Hindus</a:t>
            </a:r>
          </a:p>
          <a:p>
            <a:pPr marL="411480" lvl="1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holy books of other religions: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3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How would you answer if someone from one of these religions asked what the Bible is about?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Tweet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2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talked about friendship with Jesus.</a:t>
            </a:r>
          </a:p>
          <a:p>
            <a:r>
              <a:rPr lang="en-US" dirty="0" smtClean="0"/>
              <a:t>In order to RESPOND to the knock at the door, we need to KNOW Him. </a:t>
            </a:r>
          </a:p>
          <a:p>
            <a:r>
              <a:rPr lang="en-US" dirty="0" smtClean="0"/>
              <a:t>We are going to explore the Gospels—which are one of the best introductions to Jesus.</a:t>
            </a:r>
          </a:p>
          <a:p>
            <a:endParaRPr lang="en-US" dirty="0"/>
          </a:p>
          <a:p>
            <a:pPr algn="ctr"/>
            <a:r>
              <a:rPr lang="en-US" dirty="0" smtClean="0">
                <a:hlinkClick r:id="rId2"/>
              </a:rPr>
              <a:t>Bible video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week…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7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Testament</a:t>
            </a:r>
          </a:p>
          <a:p>
            <a:pPr lvl="1"/>
            <a:r>
              <a:rPr lang="en-US" dirty="0" smtClean="0"/>
              <a:t>Why is it called the New Testament?</a:t>
            </a:r>
          </a:p>
          <a:p>
            <a:pPr lvl="2"/>
            <a:r>
              <a:rPr lang="en-US" dirty="0" smtClean="0"/>
              <a:t>These books testify to the life, death, and Resurrection of Jesus Christ.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Testament contains the Gospels?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1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Matthew</a:t>
            </a:r>
          </a:p>
          <a:p>
            <a:r>
              <a:rPr lang="en-US" dirty="0" smtClean="0"/>
              <a:t>Mark</a:t>
            </a:r>
          </a:p>
          <a:p>
            <a:r>
              <a:rPr lang="en-US" dirty="0" smtClean="0"/>
              <a:t>Luke </a:t>
            </a:r>
          </a:p>
          <a:p>
            <a:r>
              <a:rPr lang="en-US" dirty="0" smtClean="0"/>
              <a:t>John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wrote the Gospels?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4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3276600"/>
            <a:ext cx="7682753" cy="2849562"/>
          </a:xfrm>
        </p:spPr>
        <p:txBody>
          <a:bodyPr/>
          <a:lstStyle/>
          <a:p>
            <a:r>
              <a:rPr lang="en-US" dirty="0" smtClean="0"/>
              <a:t>From oral accounts of the apostles, collections of sayings and events from Jesus’ life.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14400"/>
            <a:ext cx="7756263" cy="1054250"/>
          </a:xfrm>
        </p:spPr>
        <p:txBody>
          <a:bodyPr/>
          <a:lstStyle/>
          <a:p>
            <a:r>
              <a:rPr lang="en-US" dirty="0" smtClean="0"/>
              <a:t>Where did the Gospel writers get their information?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70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Details of the stories would have been forgotten or changed if they were not written down</a:t>
            </a:r>
          </a:p>
          <a:p>
            <a:r>
              <a:rPr lang="en-US" dirty="0" smtClean="0"/>
              <a:t>The faith could be spread through these writings</a:t>
            </a:r>
          </a:p>
          <a:p>
            <a:r>
              <a:rPr lang="en-US" dirty="0" smtClean="0"/>
              <a:t>Gospels were then used to instruct people who wanted to become Christians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purpose of the Gospels?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43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7315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When the first Christians met for the breaking of the bread, someone would speak about Jesus and his teachings.</a:t>
            </a:r>
          </a:p>
          <a:p>
            <a:endParaRPr lang="en-US" sz="3600" dirty="0"/>
          </a:p>
          <a:p>
            <a:r>
              <a:rPr lang="en-US" sz="3600" dirty="0" smtClean="0"/>
              <a:t>In what parts of our Eucharist do we continue this tradition?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The Gospel reading and the homily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442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St. Jerome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Translator of the Bible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7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Was a hermit</a:t>
            </a:r>
          </a:p>
          <a:p>
            <a:r>
              <a:rPr lang="en-US" dirty="0" smtClean="0"/>
              <a:t>Later became a priest</a:t>
            </a:r>
          </a:p>
          <a:p>
            <a:r>
              <a:rPr lang="en-US" dirty="0" smtClean="0"/>
              <a:t>Spent most of his adult life reading and writing about the Bible</a:t>
            </a:r>
          </a:p>
          <a:p>
            <a:r>
              <a:rPr lang="en-US" dirty="0" smtClean="0"/>
              <a:t>About 383 AD, the pope asked him to translate the New Testament from Hebrew and Greek into Latin</a:t>
            </a:r>
          </a:p>
          <a:p>
            <a:r>
              <a:rPr lang="en-US" dirty="0" smtClean="0"/>
              <a:t>He later translated the Old Testament from Hebrew to Latin as well.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St. Jerome: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8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734</TotalTime>
  <Words>324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Hardcover</vt:lpstr>
      <vt:lpstr>Scripture: A Portrait of Jesus</vt:lpstr>
      <vt:lpstr>Last week…</vt:lpstr>
      <vt:lpstr>Which Testament contains the Gospels?</vt:lpstr>
      <vt:lpstr>Who wrote the Gospels?</vt:lpstr>
      <vt:lpstr>Where did the Gospel writers get their information?</vt:lpstr>
      <vt:lpstr>What is the purpose of the Gospels?</vt:lpstr>
      <vt:lpstr>PowerPoint Presentation</vt:lpstr>
      <vt:lpstr>St. Jerome</vt:lpstr>
      <vt:lpstr>St. Jerome:</vt:lpstr>
      <vt:lpstr>See Matt. 8:23-26</vt:lpstr>
      <vt:lpstr>The holy books of other religions:</vt:lpstr>
      <vt:lpstr>Exit Tweet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</dc:creator>
  <cp:lastModifiedBy>Brittany</cp:lastModifiedBy>
  <cp:revision>8</cp:revision>
  <dcterms:created xsi:type="dcterms:W3CDTF">2013-09-29T12:04:01Z</dcterms:created>
  <dcterms:modified xsi:type="dcterms:W3CDTF">2013-09-30T00:18:15Z</dcterms:modified>
</cp:coreProperties>
</file>