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57"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D6DE9116-BE9D-4392-A7D1-CF6147F97BF6}" type="datetimeFigureOut">
              <a:rPr lang="en-US" smtClean="0"/>
              <a:t>9/23/2013</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EB2BC106-3DBE-419C-88F8-B9A52FB142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DE9116-BE9D-4392-A7D1-CF6147F97BF6}" type="datetimeFigureOut">
              <a:rPr lang="en-US" smtClean="0"/>
              <a:t>9/23/2013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BC106-3DBE-419C-88F8-B9A52FB142C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6DE9116-BE9D-4392-A7D1-CF6147F97BF6}" type="datetimeFigureOut">
              <a:rPr lang="en-US" smtClean="0"/>
              <a:t>9/23/2013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2BC106-3DBE-419C-88F8-B9A52FB142C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D6DE9116-BE9D-4392-A7D1-CF6147F97BF6}" type="datetimeFigureOut">
              <a:rPr lang="en-US" smtClean="0"/>
              <a:t>9/23/2013</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EB2BC106-3DBE-419C-88F8-B9A52FB142C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D6DE9116-BE9D-4392-A7D1-CF6147F97BF6}" type="datetimeFigureOut">
              <a:rPr lang="en-US" smtClean="0"/>
              <a:t>9/23/2013</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EB2BC106-3DBE-419C-88F8-B9A52FB142C5}" type="slidenum">
              <a:rPr lang="en-US" smtClean="0"/>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D6DE9116-BE9D-4392-A7D1-CF6147F97BF6}" type="datetimeFigureOut">
              <a:rPr lang="en-US" smtClean="0"/>
              <a:t>9/23/2013</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EB2BC106-3DBE-419C-88F8-B9A52FB142C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D6DE9116-BE9D-4392-A7D1-CF6147F97BF6}" type="datetimeFigureOut">
              <a:rPr lang="en-US" smtClean="0"/>
              <a:t>9/23/2013</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EB2BC106-3DBE-419C-88F8-B9A52FB142C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6DE9116-BE9D-4392-A7D1-CF6147F97BF6}" type="datetimeFigureOut">
              <a:rPr lang="en-US" smtClean="0"/>
              <a:t>9/23/2013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2BC106-3DBE-419C-88F8-B9A52FB142C5}"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D6DE9116-BE9D-4392-A7D1-CF6147F97BF6}" type="datetimeFigureOut">
              <a:rPr lang="en-US" smtClean="0"/>
              <a:t>9/23/2013</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EB2BC106-3DBE-419C-88F8-B9A52FB142C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D6DE9116-BE9D-4392-A7D1-CF6147F97BF6}" type="datetimeFigureOut">
              <a:rPr lang="en-US" smtClean="0"/>
              <a:t>9/23/2013</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EB2BC106-3DBE-419C-88F8-B9A52FB142C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D6DE9116-BE9D-4392-A7D1-CF6147F97BF6}" type="datetimeFigureOut">
              <a:rPr lang="en-US" smtClean="0"/>
              <a:t>9/23/2013</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EB2BC106-3DBE-419C-88F8-B9A52FB142C5}"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D6DE9116-BE9D-4392-A7D1-CF6147F97BF6}" type="datetimeFigureOut">
              <a:rPr lang="en-US" smtClean="0"/>
              <a:t>9/23/2013</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EB2BC106-3DBE-419C-88F8-B9A52FB142C5}"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http://www.youtube.com/watch?v=dtoLI5bbUXQ"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544" y="776288"/>
            <a:ext cx="8062912" cy="1814512"/>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RESPECT </a:t>
            </a:r>
            <a:r>
              <a:rPr lang="en-US" dirty="0" smtClean="0"/>
              <a:t>LIFE!</a:t>
            </a:r>
            <a:endParaRPr lang="en-US" dirty="0"/>
          </a:p>
        </p:txBody>
      </p:sp>
      <p:sp>
        <p:nvSpPr>
          <p:cNvPr id="3" name="Subtitle 2"/>
          <p:cNvSpPr>
            <a:spLocks noGrp="1"/>
          </p:cNvSpPr>
          <p:nvPr>
            <p:ph type="subTitle" idx="1"/>
          </p:nvPr>
        </p:nvSpPr>
        <p:spPr>
          <a:xfrm>
            <a:off x="540544" y="2250280"/>
            <a:ext cx="8062912" cy="3083720"/>
          </a:xfrm>
        </p:spPr>
        <p:txBody>
          <a:bodyPr/>
          <a:lstStyle/>
          <a:p>
            <a:pPr algn="ctr"/>
            <a:endParaRPr lang="en-US" dirty="0" smtClean="0"/>
          </a:p>
          <a:p>
            <a:pPr algn="ctr"/>
            <a:r>
              <a:rPr lang="en-US" dirty="0" smtClean="0"/>
              <a:t>Thou </a:t>
            </a:r>
            <a:r>
              <a:rPr lang="en-US" dirty="0" smtClean="0"/>
              <a:t>shalt not kill.</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3352800"/>
            <a:ext cx="524256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95603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Capital Punishment</a:t>
            </a:r>
            <a:endParaRPr lang="en-US" dirty="0"/>
          </a:p>
        </p:txBody>
      </p:sp>
      <p:sp>
        <p:nvSpPr>
          <p:cNvPr id="3" name="Content Placeholder 2"/>
          <p:cNvSpPr>
            <a:spLocks noGrp="1"/>
          </p:cNvSpPr>
          <p:nvPr>
            <p:ph idx="1"/>
          </p:nvPr>
        </p:nvSpPr>
        <p:spPr/>
        <p:txBody>
          <a:bodyPr/>
          <a:lstStyle/>
          <a:p>
            <a:r>
              <a:rPr lang="en-US" dirty="0" smtClean="0"/>
              <a:t>Many European nations have abolished capital punishment</a:t>
            </a:r>
          </a:p>
          <a:p>
            <a:r>
              <a:rPr lang="en-US" dirty="0" smtClean="0"/>
              <a:t>The American bishops have campaigned since 2005 to end the death penalty</a:t>
            </a:r>
            <a:endParaRPr lang="en-US" dirty="0"/>
          </a:p>
        </p:txBody>
      </p:sp>
    </p:spTree>
    <p:extLst>
      <p:ext uri="{BB962C8B-B14F-4D97-AF65-F5344CB8AC3E}">
        <p14:creationId xmlns:p14="http://schemas.microsoft.com/office/powerpoint/2010/main" val="3739887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 Matthew 22: 36-40</a:t>
            </a:r>
            <a:endParaRPr lang="en-US" dirty="0"/>
          </a:p>
        </p:txBody>
      </p:sp>
      <p:sp>
        <p:nvSpPr>
          <p:cNvPr id="3" name="Content Placeholder 2"/>
          <p:cNvSpPr>
            <a:spLocks noGrp="1"/>
          </p:cNvSpPr>
          <p:nvPr>
            <p:ph idx="1"/>
          </p:nvPr>
        </p:nvSpPr>
        <p:spPr/>
        <p:txBody>
          <a:bodyPr/>
          <a:lstStyle/>
          <a:p>
            <a:r>
              <a:rPr lang="en-US" dirty="0" smtClean="0"/>
              <a:t>Love and life are related</a:t>
            </a:r>
          </a:p>
          <a:p>
            <a:r>
              <a:rPr lang="en-US" dirty="0" smtClean="0"/>
              <a:t>Love leads to fullness of life</a:t>
            </a:r>
          </a:p>
          <a:p>
            <a:r>
              <a:rPr lang="en-US" dirty="0" smtClean="0"/>
              <a:t>Love is shown by CHERISHING life</a:t>
            </a:r>
            <a:endParaRPr lang="en-US" dirty="0"/>
          </a:p>
        </p:txBody>
      </p:sp>
    </p:spTree>
    <p:extLst>
      <p:ext uri="{BB962C8B-B14F-4D97-AF65-F5344CB8AC3E}">
        <p14:creationId xmlns:p14="http://schemas.microsoft.com/office/powerpoint/2010/main" val="66224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Sins against LIFE</a:t>
            </a:r>
            <a:endParaRPr lang="en-US" dirty="0"/>
          </a:p>
        </p:txBody>
      </p:sp>
      <p:sp>
        <p:nvSpPr>
          <p:cNvPr id="3" name="Content Placeholder 2"/>
          <p:cNvSpPr>
            <a:spLocks noGrp="1"/>
          </p:cNvSpPr>
          <p:nvPr>
            <p:ph idx="1"/>
          </p:nvPr>
        </p:nvSpPr>
        <p:spPr/>
        <p:txBody>
          <a:bodyPr/>
          <a:lstStyle/>
          <a:p>
            <a:r>
              <a:rPr lang="en-US" dirty="0" smtClean="0"/>
              <a:t>Anger (when acted upon)</a:t>
            </a:r>
          </a:p>
          <a:p>
            <a:r>
              <a:rPr lang="en-US" dirty="0" smtClean="0"/>
              <a:t>Scandal (gossip)</a:t>
            </a:r>
          </a:p>
          <a:p>
            <a:r>
              <a:rPr lang="en-US" dirty="0" smtClean="0"/>
              <a:t>Abortion</a:t>
            </a:r>
          </a:p>
          <a:p>
            <a:r>
              <a:rPr lang="en-US" dirty="0" smtClean="0"/>
              <a:t>Suicide</a:t>
            </a:r>
          </a:p>
          <a:p>
            <a:r>
              <a:rPr lang="en-US" dirty="0" smtClean="0"/>
              <a:t>Euthanasia</a:t>
            </a:r>
          </a:p>
          <a:p>
            <a:r>
              <a:rPr lang="en-US" dirty="0" smtClean="0"/>
              <a:t>Violence and war</a:t>
            </a:r>
          </a:p>
          <a:p>
            <a:r>
              <a:rPr lang="en-US" dirty="0" smtClean="0"/>
              <a:t>Capital punishment </a:t>
            </a:r>
            <a:endParaRPr lang="en-US" dirty="0"/>
          </a:p>
        </p:txBody>
      </p:sp>
    </p:spTree>
    <p:extLst>
      <p:ext uri="{BB962C8B-B14F-4D97-AF65-F5344CB8AC3E}">
        <p14:creationId xmlns:p14="http://schemas.microsoft.com/office/powerpoint/2010/main" val="42403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See Jeremiah 1:5</a:t>
            </a:r>
            <a:endParaRPr lang="en-US" dirty="0"/>
          </a:p>
        </p:txBody>
      </p:sp>
      <p:sp>
        <p:nvSpPr>
          <p:cNvPr id="3" name="TextBox 2"/>
          <p:cNvSpPr txBox="1"/>
          <p:nvPr/>
        </p:nvSpPr>
        <p:spPr>
          <a:xfrm>
            <a:off x="685800" y="1676400"/>
            <a:ext cx="7315200" cy="4401205"/>
          </a:xfrm>
          <a:prstGeom prst="rect">
            <a:avLst/>
          </a:prstGeom>
          <a:noFill/>
        </p:spPr>
        <p:txBody>
          <a:bodyPr wrap="square" rtlCol="0">
            <a:spAutoFit/>
          </a:bodyPr>
          <a:lstStyle/>
          <a:p>
            <a:r>
              <a:rPr lang="en-US" sz="2800" dirty="0" smtClean="0"/>
              <a:t>Abortion:</a:t>
            </a:r>
          </a:p>
          <a:p>
            <a:endParaRPr lang="en-US" sz="2800" dirty="0"/>
          </a:p>
          <a:p>
            <a:pPr marL="285750" indent="-285750">
              <a:buFont typeface="Arial" pitchFamily="34" charset="0"/>
              <a:buChar char="•"/>
            </a:pPr>
            <a:r>
              <a:rPr lang="en-US" sz="2800" dirty="0" smtClean="0"/>
              <a:t>The killing of a developing baby before birth</a:t>
            </a:r>
          </a:p>
          <a:p>
            <a:pPr marL="285750" indent="-285750">
              <a:buFont typeface="Arial" pitchFamily="34" charset="0"/>
              <a:buChar char="•"/>
            </a:pPr>
            <a:r>
              <a:rPr lang="en-US" sz="2800" dirty="0" smtClean="0"/>
              <a:t>The baby has the right to life, the right to know, love and serve God as a human being in the world.</a:t>
            </a:r>
          </a:p>
          <a:p>
            <a:pPr marL="285750" indent="-285750">
              <a:buFont typeface="Arial" pitchFamily="34" charset="0"/>
              <a:buChar char="•"/>
            </a:pPr>
            <a:r>
              <a:rPr lang="en-US" sz="2800" dirty="0" smtClean="0"/>
              <a:t>Since a baby can’t defend or protect himself, we must protect his or her right to life. </a:t>
            </a:r>
            <a:endParaRPr lang="en-US" sz="2800" dirty="0"/>
          </a:p>
        </p:txBody>
      </p:sp>
    </p:spTree>
    <p:extLst>
      <p:ext uri="{BB962C8B-B14F-4D97-AF65-F5344CB8AC3E}">
        <p14:creationId xmlns:p14="http://schemas.microsoft.com/office/powerpoint/2010/main" val="1752427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wipe(down)">
                                      <p:cBhvr>
                                        <p:cTn id="2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2286000"/>
            <a:ext cx="6248400" cy="769441"/>
          </a:xfrm>
          <a:prstGeom prst="rect">
            <a:avLst/>
          </a:prstGeom>
          <a:noFill/>
        </p:spPr>
        <p:txBody>
          <a:bodyPr wrap="square" rtlCol="0">
            <a:spAutoFit/>
          </a:bodyPr>
          <a:lstStyle/>
          <a:p>
            <a:pPr algn="ctr"/>
            <a:r>
              <a:rPr lang="en-US" sz="4400" dirty="0" smtClean="0">
                <a:hlinkClick r:id="rId2"/>
              </a:rPr>
              <a:t>Pro-Life Video</a:t>
            </a:r>
            <a:endParaRPr lang="en-US" sz="4400" dirty="0"/>
          </a:p>
        </p:txBody>
      </p:sp>
      <p:sp>
        <p:nvSpPr>
          <p:cNvPr id="3" name="TextBox 2"/>
          <p:cNvSpPr txBox="1"/>
          <p:nvPr/>
        </p:nvSpPr>
        <p:spPr>
          <a:xfrm>
            <a:off x="990600" y="3657600"/>
            <a:ext cx="7162800" cy="1477328"/>
          </a:xfrm>
          <a:prstGeom prst="rect">
            <a:avLst/>
          </a:prstGeom>
          <a:noFill/>
        </p:spPr>
        <p:txBody>
          <a:bodyPr wrap="square" rtlCol="0">
            <a:spAutoFit/>
          </a:bodyPr>
          <a:lstStyle/>
          <a:p>
            <a:r>
              <a:rPr lang="en-US" b="1" dirty="0"/>
              <a:t>2271</a:t>
            </a:r>
            <a:r>
              <a:rPr lang="en-US" dirty="0"/>
              <a:t>    Since the first century the Church has affirmed the moral evil of every procured abortion. This teaching has not changed and remains unchangeable. Direct abortion, that is to say, abortion willed either as an end or a means, is gravely contrary to the moral </a:t>
            </a:r>
            <a:r>
              <a:rPr lang="en-US" dirty="0" smtClean="0"/>
              <a:t>law (Catholic Catechism)</a:t>
            </a:r>
            <a:endParaRPr lang="en-US" dirty="0"/>
          </a:p>
        </p:txBody>
      </p:sp>
    </p:spTree>
    <p:extLst>
      <p:ext uri="{BB962C8B-B14F-4D97-AF65-F5344CB8AC3E}">
        <p14:creationId xmlns:p14="http://schemas.microsoft.com/office/powerpoint/2010/main" val="38849826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Suicide:</a:t>
            </a:r>
            <a:endParaRPr lang="en-US" dirty="0"/>
          </a:p>
        </p:txBody>
      </p:sp>
      <p:sp>
        <p:nvSpPr>
          <p:cNvPr id="3" name="Content Placeholder 2"/>
          <p:cNvSpPr>
            <a:spLocks noGrp="1"/>
          </p:cNvSpPr>
          <p:nvPr>
            <p:ph idx="1"/>
          </p:nvPr>
        </p:nvSpPr>
        <p:spPr/>
        <p:txBody>
          <a:bodyPr/>
          <a:lstStyle/>
          <a:p>
            <a:r>
              <a:rPr lang="en-US" dirty="0" smtClean="0"/>
              <a:t>The deliberate taking of one’s own life</a:t>
            </a:r>
          </a:p>
          <a:p>
            <a:r>
              <a:rPr lang="en-US" dirty="0" smtClean="0"/>
              <a:t>God can provide that person with an opportunity for repentance</a:t>
            </a:r>
          </a:p>
          <a:p>
            <a:r>
              <a:rPr lang="en-US" dirty="0" smtClean="0"/>
              <a:t>The Church prays for people who have taken their own lives</a:t>
            </a:r>
            <a:endParaRPr lang="en-US" dirty="0"/>
          </a:p>
        </p:txBody>
      </p:sp>
    </p:spTree>
    <p:extLst>
      <p:ext uri="{BB962C8B-B14F-4D97-AF65-F5344CB8AC3E}">
        <p14:creationId xmlns:p14="http://schemas.microsoft.com/office/powerpoint/2010/main" val="7756871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Euthanasia</a:t>
            </a:r>
            <a:endParaRPr lang="en-US" dirty="0"/>
          </a:p>
        </p:txBody>
      </p:sp>
      <p:sp>
        <p:nvSpPr>
          <p:cNvPr id="3" name="Content Placeholder 2"/>
          <p:cNvSpPr>
            <a:spLocks noGrp="1"/>
          </p:cNvSpPr>
          <p:nvPr>
            <p:ph idx="1"/>
          </p:nvPr>
        </p:nvSpPr>
        <p:spPr/>
        <p:txBody>
          <a:bodyPr/>
          <a:lstStyle/>
          <a:p>
            <a:r>
              <a:rPr lang="en-US" dirty="0" smtClean="0"/>
              <a:t>Also called “mercy killing”</a:t>
            </a:r>
          </a:p>
          <a:p>
            <a:r>
              <a:rPr lang="en-US" dirty="0" smtClean="0"/>
              <a:t>Direct intervention to end life for the purpose of ending human suffering.</a:t>
            </a:r>
          </a:p>
          <a:p>
            <a:r>
              <a:rPr lang="en-US" dirty="0" smtClean="0"/>
              <a:t>It causes a person to die before he or she would die naturally.</a:t>
            </a:r>
            <a:endParaRPr lang="en-US" dirty="0"/>
          </a:p>
        </p:txBody>
      </p:sp>
    </p:spTree>
    <p:extLst>
      <p:ext uri="{BB962C8B-B14F-4D97-AF65-F5344CB8AC3E}">
        <p14:creationId xmlns:p14="http://schemas.microsoft.com/office/powerpoint/2010/main" val="25046825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Violence and War</a:t>
            </a:r>
            <a:endParaRPr lang="en-US" dirty="0"/>
          </a:p>
        </p:txBody>
      </p:sp>
      <p:sp>
        <p:nvSpPr>
          <p:cNvPr id="3" name="Content Placeholder 2"/>
          <p:cNvSpPr>
            <a:spLocks noGrp="1"/>
          </p:cNvSpPr>
          <p:nvPr>
            <p:ph idx="1"/>
          </p:nvPr>
        </p:nvSpPr>
        <p:spPr/>
        <p:txBody>
          <a:bodyPr/>
          <a:lstStyle/>
          <a:p>
            <a:r>
              <a:rPr lang="en-US" dirty="0" smtClean="0"/>
              <a:t>The just war theory</a:t>
            </a:r>
          </a:p>
          <a:p>
            <a:pPr lvl="1"/>
            <a:r>
              <a:rPr lang="en-US" dirty="0" smtClean="0"/>
              <a:t>All citizens and governments must work to avoid war</a:t>
            </a:r>
          </a:p>
          <a:p>
            <a:pPr lvl="1"/>
            <a:r>
              <a:rPr lang="en-US" dirty="0" smtClean="0"/>
              <a:t>Sometimes force must be used to obtain justice</a:t>
            </a:r>
            <a:endParaRPr lang="en-US" dirty="0"/>
          </a:p>
        </p:txBody>
      </p:sp>
    </p:spTree>
    <p:extLst>
      <p:ext uri="{BB962C8B-B14F-4D97-AF65-F5344CB8AC3E}">
        <p14:creationId xmlns:p14="http://schemas.microsoft.com/office/powerpoint/2010/main" val="24455852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Conditions to allow force</a:t>
            </a:r>
            <a:endParaRPr lang="en-US" dirty="0"/>
          </a:p>
        </p:txBody>
      </p:sp>
      <p:sp>
        <p:nvSpPr>
          <p:cNvPr id="3" name="Content Placeholder 2"/>
          <p:cNvSpPr>
            <a:spLocks noGrp="1"/>
          </p:cNvSpPr>
          <p:nvPr>
            <p:ph idx="1"/>
          </p:nvPr>
        </p:nvSpPr>
        <p:spPr/>
        <p:txBody>
          <a:bodyPr/>
          <a:lstStyle/>
          <a:p>
            <a:r>
              <a:rPr lang="en-US" dirty="0" smtClean="0"/>
              <a:t>The damage inflicted by the aggressor must be lasting, grave, and certain</a:t>
            </a:r>
          </a:p>
          <a:p>
            <a:r>
              <a:rPr lang="en-US" dirty="0" smtClean="0"/>
              <a:t>All other means must have been shown to be impractical or ineffective</a:t>
            </a:r>
          </a:p>
          <a:p>
            <a:r>
              <a:rPr lang="en-US" dirty="0" smtClean="0"/>
              <a:t>There must be serious prospects of success</a:t>
            </a:r>
          </a:p>
          <a:p>
            <a:r>
              <a:rPr lang="en-US" dirty="0" smtClean="0"/>
              <a:t>The use of arms must not produce evils or disorders graver than the evils to be eliminated.</a:t>
            </a:r>
            <a:endParaRPr lang="en-US" dirty="0"/>
          </a:p>
        </p:txBody>
      </p:sp>
    </p:spTree>
    <p:extLst>
      <p:ext uri="{BB962C8B-B14F-4D97-AF65-F5344CB8AC3E}">
        <p14:creationId xmlns:p14="http://schemas.microsoft.com/office/powerpoint/2010/main" val="35793277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62</TotalTime>
  <Words>272</Words>
  <Application>Microsoft Office PowerPoint</Application>
  <PresentationFormat>On-screen Show (4:3)</PresentationFormat>
  <Paragraphs>43</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Verve</vt:lpstr>
      <vt:lpstr>    RESPECT LIFE!</vt:lpstr>
      <vt:lpstr>See Matthew 22: 36-40</vt:lpstr>
      <vt:lpstr>Sins against LIFE</vt:lpstr>
      <vt:lpstr>See Jeremiah 1:5</vt:lpstr>
      <vt:lpstr>PowerPoint Presentation</vt:lpstr>
      <vt:lpstr>Suicide:</vt:lpstr>
      <vt:lpstr>Euthanasia</vt:lpstr>
      <vt:lpstr>Violence and War</vt:lpstr>
      <vt:lpstr>Conditions to allow force</vt:lpstr>
      <vt:lpstr>Capital Punishment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RESPECT LIFE!</dc:title>
  <dc:creator>Brittany</dc:creator>
  <cp:lastModifiedBy>Brittany</cp:lastModifiedBy>
  <cp:revision>13</cp:revision>
  <dcterms:created xsi:type="dcterms:W3CDTF">2013-09-22T23:52:34Z</dcterms:created>
  <dcterms:modified xsi:type="dcterms:W3CDTF">2013-09-24T01:12:06Z</dcterms:modified>
</cp:coreProperties>
</file>