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3" r:id="rId2"/>
    <p:sldId id="256" r:id="rId3"/>
    <p:sldId id="265" r:id="rId4"/>
    <p:sldId id="257" r:id="rId5"/>
    <p:sldId id="258" r:id="rId6"/>
    <p:sldId id="259" r:id="rId7"/>
    <p:sldId id="260" r:id="rId8"/>
    <p:sldId id="261" r:id="rId9"/>
    <p:sldId id="264" r:id="rId10"/>
    <p:sldId id="262"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7" d="100"/>
          <a:sy n="107" d="100"/>
        </p:scale>
        <p:origin x="-8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6D62229E-9FFA-4F74-9645-16989A87E6F8}" type="datetimeFigureOut">
              <a:rPr lang="en-US" smtClean="0"/>
              <a:pPr/>
              <a:t>10/19/2015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E75DDE-3A9B-40B0-8F19-585AE1BE97E6}"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62229E-9FFA-4F74-9645-16989A87E6F8}" type="datetimeFigureOut">
              <a:rPr lang="en-US" smtClean="0"/>
              <a:pPr/>
              <a:t>10/19/2015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E75DDE-3A9B-40B0-8F19-585AE1BE97E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62229E-9FFA-4F74-9645-16989A87E6F8}" type="datetimeFigureOut">
              <a:rPr lang="en-US" smtClean="0"/>
              <a:pPr/>
              <a:t>10/19/2015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E75DDE-3A9B-40B0-8F19-585AE1BE97E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D62229E-9FFA-4F74-9645-16989A87E6F8}" type="datetimeFigureOut">
              <a:rPr lang="en-US" smtClean="0"/>
              <a:pPr/>
              <a:t>10/19/2015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E75DDE-3A9B-40B0-8F19-585AE1BE97E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D62229E-9FFA-4F74-9645-16989A87E6F8}" type="datetimeFigureOut">
              <a:rPr lang="en-US" smtClean="0"/>
              <a:pPr/>
              <a:t>10/19/2015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E75DDE-3A9B-40B0-8F19-585AE1BE97E6}"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D62229E-9FFA-4F74-9645-16989A87E6F8}" type="datetimeFigureOut">
              <a:rPr lang="en-US" smtClean="0"/>
              <a:pPr/>
              <a:t>10/19/2015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E75DDE-3A9B-40B0-8F19-585AE1BE97E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D62229E-9FFA-4F74-9645-16989A87E6F8}" type="datetimeFigureOut">
              <a:rPr lang="en-US" smtClean="0"/>
              <a:pPr/>
              <a:t>10/19/2015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E75DDE-3A9B-40B0-8F19-585AE1BE97E6}"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D62229E-9FFA-4F74-9645-16989A87E6F8}" type="datetimeFigureOut">
              <a:rPr lang="en-US" smtClean="0"/>
              <a:pPr/>
              <a:t>10/19/2015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E75DDE-3A9B-40B0-8F19-585AE1BE97E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62229E-9FFA-4F74-9645-16989A87E6F8}" type="datetimeFigureOut">
              <a:rPr lang="en-US" smtClean="0"/>
              <a:pPr/>
              <a:t>10/19/2015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E75DDE-3A9B-40B0-8F19-585AE1BE97E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62229E-9FFA-4F74-9645-16989A87E6F8}" type="datetimeFigureOut">
              <a:rPr lang="en-US" smtClean="0"/>
              <a:pPr/>
              <a:t>10/19/2015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E75DDE-3A9B-40B0-8F19-585AE1BE97E6}" type="slidenum">
              <a:rPr lang="en-US" smtClean="0"/>
              <a:pPr/>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62229E-9FFA-4F74-9645-16989A87E6F8}" type="datetimeFigureOut">
              <a:rPr lang="en-US" smtClean="0"/>
              <a:pPr/>
              <a:t>10/19/2015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E75DDE-3A9B-40B0-8F19-585AE1BE97E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6D62229E-9FFA-4F74-9645-16989A87E6F8}" type="datetimeFigureOut">
              <a:rPr lang="en-US" smtClean="0"/>
              <a:pPr/>
              <a:t>10/19/2015</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14E75DDE-3A9B-40B0-8F19-585AE1BE97E6}"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youtube.com/watch?v=23wh1h0UWZ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www.divinemercysunday.com/message.htm" TargetMode="Externa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GOOD MORNING!</a:t>
            </a:r>
            <a:endParaRPr lang="en-US"/>
          </a:p>
        </p:txBody>
      </p:sp>
      <p:sp>
        <p:nvSpPr>
          <p:cNvPr id="3" name="Subtitle 2"/>
          <p:cNvSpPr>
            <a:spLocks noGrp="1"/>
          </p:cNvSpPr>
          <p:nvPr>
            <p:ph type="subTitle" idx="1"/>
          </p:nvPr>
        </p:nvSpPr>
        <p:spPr/>
        <p:txBody>
          <a:bodyPr/>
          <a:lstStyle/>
          <a:p>
            <a:r>
              <a:rPr lang="en-US" dirty="0" smtClean="0">
                <a:hlinkClick r:id="rId2"/>
              </a:rPr>
              <a:t>Jean </a:t>
            </a:r>
            <a:r>
              <a:rPr lang="en-US" smtClean="0">
                <a:hlinkClick r:id="rId2"/>
              </a:rPr>
              <a:t>ValJean</a:t>
            </a:r>
            <a:endParaRPr lang="en-US" dirty="0"/>
          </a:p>
        </p:txBody>
      </p:sp>
    </p:spTree>
    <p:extLst>
      <p:ext uri="{BB962C8B-B14F-4D97-AF65-F5344CB8AC3E}">
        <p14:creationId xmlns:p14="http://schemas.microsoft.com/office/powerpoint/2010/main" val="2058737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9375" y="823913"/>
            <a:ext cx="3905250" cy="521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27328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What is Mercy?</a:t>
            </a:r>
            <a:endParaRPr lang="en-US" dirty="0"/>
          </a:p>
        </p:txBody>
      </p:sp>
      <p:sp>
        <p:nvSpPr>
          <p:cNvPr id="3" name="Subtitle 2"/>
          <p:cNvSpPr>
            <a:spLocks noGrp="1"/>
          </p:cNvSpPr>
          <p:nvPr>
            <p:ph type="subTitle" idx="1"/>
          </p:nvPr>
        </p:nvSpPr>
        <p:spPr>
          <a:xfrm>
            <a:off x="762000" y="4724400"/>
            <a:ext cx="7620000" cy="1447800"/>
          </a:xfrm>
        </p:spPr>
        <p:txBody>
          <a:bodyPr>
            <a:normAutofit fontScale="62500" lnSpcReduction="20000"/>
          </a:bodyPr>
          <a:lstStyle/>
          <a:p>
            <a:r>
              <a:rPr lang="en-US" dirty="0" smtClean="0"/>
              <a:t>According to Webster’s Dictionary:</a:t>
            </a:r>
          </a:p>
          <a:p>
            <a:r>
              <a:rPr lang="en-US" dirty="0" smtClean="0"/>
              <a:t>Mercy is: </a:t>
            </a:r>
            <a:r>
              <a:rPr lang="en-US" dirty="0"/>
              <a:t>kind or forgiving treatment of someone who could be treated harshly</a:t>
            </a:r>
          </a:p>
          <a:p>
            <a:r>
              <a:rPr lang="en-US" dirty="0"/>
              <a:t>: kindness or help given to people who are in a very bad or desperate situation</a:t>
            </a:r>
          </a:p>
          <a:p>
            <a:r>
              <a:rPr lang="en-US" dirty="0"/>
              <a:t>: a good or lucky fact or situation</a:t>
            </a:r>
          </a:p>
          <a:p>
            <a:endParaRPr lang="en-US" dirty="0"/>
          </a:p>
        </p:txBody>
      </p:sp>
    </p:spTree>
    <p:extLst>
      <p:ext uri="{BB962C8B-B14F-4D97-AF65-F5344CB8AC3E}">
        <p14:creationId xmlns:p14="http://schemas.microsoft.com/office/powerpoint/2010/main" val="4612251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Divine Mercy</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8402518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 </a:t>
            </a:r>
            <a:r>
              <a:rPr lang="en-US" dirty="0" err="1" smtClean="0"/>
              <a:t>Faustina</a:t>
            </a:r>
            <a:endParaRPr lang="en-US" dirty="0"/>
          </a:p>
        </p:txBody>
      </p:sp>
      <p:sp>
        <p:nvSpPr>
          <p:cNvPr id="3" name="Content Placeholder 2"/>
          <p:cNvSpPr>
            <a:spLocks noGrp="1"/>
          </p:cNvSpPr>
          <p:nvPr>
            <p:ph idx="1"/>
          </p:nvPr>
        </p:nvSpPr>
        <p:spPr/>
        <p:txBody>
          <a:bodyPr/>
          <a:lstStyle/>
          <a:p>
            <a:r>
              <a:rPr lang="en-US" dirty="0" smtClean="0"/>
              <a:t>In February, 1931, a Polish nun who began receiving messages and visions from Jesus</a:t>
            </a:r>
          </a:p>
          <a:p>
            <a:r>
              <a:rPr lang="en-US" dirty="0" smtClean="0"/>
              <a:t>He requested:</a:t>
            </a:r>
          </a:p>
          <a:p>
            <a:pPr lvl="1"/>
            <a:r>
              <a:rPr lang="en-US" dirty="0" smtClean="0"/>
              <a:t> that she create a painting depicting his divine mercy flowing from His sacred heart</a:t>
            </a:r>
          </a:p>
          <a:p>
            <a:pPr lvl="1"/>
            <a:r>
              <a:rPr lang="en-US" dirty="0" smtClean="0"/>
              <a:t>that a feast day for His Divine Mercy be established on the first Sunday after Easter.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924800" cy="1600200"/>
          </a:xfrm>
        </p:spPr>
        <p:txBody>
          <a:bodyPr>
            <a:normAutofit fontScale="90000"/>
          </a:bodyPr>
          <a:lstStyle/>
          <a:p>
            <a:r>
              <a:rPr lang="en-US" dirty="0" smtClean="0"/>
              <a:t>The message of Divine Mercy</a:t>
            </a:r>
            <a:endParaRPr lang="en-US" dirty="0"/>
          </a:p>
        </p:txBody>
      </p:sp>
      <p:sp>
        <p:nvSpPr>
          <p:cNvPr id="4" name="Text Placeholder 3"/>
          <p:cNvSpPr>
            <a:spLocks noGrp="1"/>
          </p:cNvSpPr>
          <p:nvPr>
            <p:ph type="body" sz="half" idx="2"/>
          </p:nvPr>
        </p:nvSpPr>
        <p:spPr/>
        <p:txBody>
          <a:bodyPr/>
          <a:lstStyle/>
          <a:p>
            <a:pPr>
              <a:buFont typeface="Arial" pitchFamily="34" charset="0"/>
              <a:buChar char="•"/>
            </a:pPr>
            <a:r>
              <a:rPr lang="en-US" dirty="0" smtClean="0"/>
              <a:t> God’s mercy is greater than our sins.</a:t>
            </a:r>
          </a:p>
          <a:p>
            <a:pPr>
              <a:buFont typeface="Arial" pitchFamily="34" charset="0"/>
              <a:buChar char="•"/>
            </a:pPr>
            <a:r>
              <a:rPr lang="en-US" b="1" dirty="0" smtClean="0"/>
              <a:t>A</a:t>
            </a:r>
            <a:r>
              <a:rPr lang="en-US" dirty="0" smtClean="0"/>
              <a:t>sk for mercy</a:t>
            </a:r>
          </a:p>
          <a:p>
            <a:pPr>
              <a:buFont typeface="Arial" pitchFamily="34" charset="0"/>
              <a:buChar char="•"/>
            </a:pPr>
            <a:r>
              <a:rPr lang="en-US" b="1" dirty="0" smtClean="0"/>
              <a:t>B</a:t>
            </a:r>
            <a:r>
              <a:rPr lang="en-US" dirty="0" smtClean="0"/>
              <a:t>e merciful</a:t>
            </a:r>
          </a:p>
          <a:p>
            <a:pPr>
              <a:buFont typeface="Arial" pitchFamily="34" charset="0"/>
              <a:buChar char="•"/>
            </a:pPr>
            <a:r>
              <a:rPr lang="en-US" b="1" dirty="0" smtClean="0"/>
              <a:t>C</a:t>
            </a:r>
            <a:r>
              <a:rPr lang="en-US" dirty="0" smtClean="0"/>
              <a:t>ompletely trust</a:t>
            </a:r>
          </a:p>
          <a:p>
            <a:endParaRPr lang="en-US" dirty="0" smtClean="0"/>
          </a:p>
          <a:p>
            <a:r>
              <a:rPr lang="en-US" dirty="0" smtClean="0">
                <a:hlinkClick r:id="rId2"/>
              </a:rPr>
              <a:t>the promise of Divine Mercy</a:t>
            </a:r>
            <a:endParaRPr lang="en-US" dirty="0" smtClean="0"/>
          </a:p>
          <a:p>
            <a:endParaRPr lang="en-US" dirty="0"/>
          </a:p>
        </p:txBody>
      </p:sp>
      <p:pic>
        <p:nvPicPr>
          <p:cNvPr id="1026" name="Picture 2" descr="http://homeschoolingmama.com/wp-content/uploads/2014/04/9028the-divine-mercy-jesus-appearing-to-saint-faustina-on-feb-22-1931.jpg"/>
          <p:cNvPicPr>
            <a:picLocks noChangeAspect="1" noChangeArrowheads="1"/>
          </p:cNvPicPr>
          <p:nvPr/>
        </p:nvPicPr>
        <p:blipFill>
          <a:blip r:embed="rId3"/>
          <a:srcRect/>
          <a:stretch>
            <a:fillRect/>
          </a:stretch>
        </p:blipFill>
        <p:spPr bwMode="auto">
          <a:xfrm>
            <a:off x="4648200" y="685800"/>
            <a:ext cx="2895600" cy="355128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isplaying Poland 130.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Displaying Poland 130.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Displaying Poland 130.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9375" y="823913"/>
            <a:ext cx="3905250" cy="521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73698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0138" y="823913"/>
            <a:ext cx="6943725" cy="521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90416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19375" y="823913"/>
            <a:ext cx="3905250" cy="521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11259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Essay Assignment</a:t>
            </a:r>
            <a:endParaRPr lang="en-US" dirty="0"/>
          </a:p>
        </p:txBody>
      </p:sp>
      <p:sp>
        <p:nvSpPr>
          <p:cNvPr id="3" name="Content Placeholder 2"/>
          <p:cNvSpPr>
            <a:spLocks noGrp="1"/>
          </p:cNvSpPr>
          <p:nvPr>
            <p:ph idx="1"/>
          </p:nvPr>
        </p:nvSpPr>
        <p:spPr/>
        <p:txBody>
          <a:bodyPr>
            <a:normAutofit fontScale="92500" lnSpcReduction="20000"/>
          </a:bodyPr>
          <a:lstStyle/>
          <a:p>
            <a:r>
              <a:rPr lang="en-US" b="1" dirty="0" smtClean="0"/>
              <a:t>THEME: </a:t>
            </a:r>
            <a:r>
              <a:rPr lang="en-US" dirty="0" smtClean="0"/>
              <a:t>Pope </a:t>
            </a:r>
            <a:r>
              <a:rPr lang="en-US" dirty="0"/>
              <a:t>Francis has declared Dec. 8, 2015 to Nov. 20, 2016, a Jubilee Year of Mercy. He asks us to focus on following the example of God the Father, who, Jesus says, does not judge us harshly but offers us love and forgiveness</a:t>
            </a:r>
            <a:r>
              <a:rPr lang="en-US" dirty="0" smtClean="0"/>
              <a:t>.</a:t>
            </a:r>
          </a:p>
          <a:p>
            <a:r>
              <a:rPr lang="en-US" b="1" dirty="0" smtClean="0"/>
              <a:t>DIRECTIONS: </a:t>
            </a:r>
            <a:r>
              <a:rPr lang="en-US" dirty="0" smtClean="0"/>
              <a:t>Write </a:t>
            </a:r>
            <a:r>
              <a:rPr lang="en-US" dirty="0"/>
              <a:t>an essay, sharing a real-life story of mercy that has inspired you. What does this story teach you about the need for mercy in our world today</a:t>
            </a:r>
            <a:r>
              <a:rPr lang="en-US" dirty="0" smtClean="0"/>
              <a:t>?</a:t>
            </a:r>
            <a:r>
              <a:rPr lang="en-US" b="1" dirty="0"/>
              <a:t> </a:t>
            </a:r>
            <a:endParaRPr lang="en-US" b="1" dirty="0" smtClean="0"/>
          </a:p>
          <a:p>
            <a:r>
              <a:rPr lang="en-US" b="1" dirty="0" smtClean="0"/>
              <a:t>LENGTH</a:t>
            </a:r>
            <a:r>
              <a:rPr lang="en-US" b="1" dirty="0"/>
              <a:t>:</a:t>
            </a:r>
            <a:r>
              <a:rPr lang="en-US" dirty="0"/>
              <a:t/>
            </a:r>
            <a:br>
              <a:rPr lang="en-US" dirty="0"/>
            </a:br>
            <a:r>
              <a:rPr lang="en-US" dirty="0"/>
              <a:t>500–750 words. Pages should be typed or neatly handwritten </a:t>
            </a:r>
            <a:r>
              <a:rPr lang="en-US" dirty="0" smtClean="0"/>
              <a:t>in ink and stapled</a:t>
            </a:r>
            <a:r>
              <a:rPr lang="en-US" dirty="0"/>
              <a:t>. Note: Spelling and grammar count</a:t>
            </a:r>
            <a:r>
              <a:rPr lang="en-US" dirty="0" smtClean="0"/>
              <a:t>.</a:t>
            </a:r>
          </a:p>
          <a:p>
            <a:r>
              <a:rPr lang="en-US" b="1" dirty="0" smtClean="0"/>
              <a:t>DUE: OCT. </a:t>
            </a:r>
            <a:r>
              <a:rPr lang="en-US" b="1" smtClean="0"/>
              <a:t>26</a:t>
            </a:r>
            <a:r>
              <a:rPr lang="en-US" b="1" baseline="30000" smtClean="0"/>
              <a:t>th</a:t>
            </a:r>
            <a:r>
              <a:rPr lang="en-US" b="1" smtClean="0"/>
              <a:t> </a:t>
            </a:r>
            <a:r>
              <a:rPr lang="en-US" dirty="0"/>
              <a:t/>
            </a:r>
            <a:br>
              <a:rPr lang="en-US" dirty="0"/>
            </a:br>
            <a:endParaRPr lang="en-US" dirty="0"/>
          </a:p>
        </p:txBody>
      </p:sp>
    </p:spTree>
    <p:extLst>
      <p:ext uri="{BB962C8B-B14F-4D97-AF65-F5344CB8AC3E}">
        <p14:creationId xmlns:p14="http://schemas.microsoft.com/office/powerpoint/2010/main" val="312179272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214</TotalTime>
  <Words>226</Words>
  <Application>Microsoft Office PowerPoint</Application>
  <PresentationFormat>On-screen Show (4:3)</PresentationFormat>
  <Paragraphs>25</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NewsPrint</vt:lpstr>
      <vt:lpstr>GOOD MORNING!</vt:lpstr>
      <vt:lpstr>What is Mercy?</vt:lpstr>
      <vt:lpstr>Divine Mercy</vt:lpstr>
      <vt:lpstr>St. Faustina</vt:lpstr>
      <vt:lpstr>The message of Divine Mercy</vt:lpstr>
      <vt:lpstr>PowerPoint Presentation</vt:lpstr>
      <vt:lpstr>PowerPoint Presentation</vt:lpstr>
      <vt:lpstr>PowerPoint Presentation</vt:lpstr>
      <vt:lpstr>Essay Assignment</vt:lpstr>
      <vt:lpstr>PowerPoint Presentation</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Divine Mercy</dc:title>
  <dc:creator>Brittany</dc:creator>
  <cp:lastModifiedBy>Brittany Ziarnowski</cp:lastModifiedBy>
  <cp:revision>18</cp:revision>
  <dcterms:created xsi:type="dcterms:W3CDTF">2014-04-19T23:13:34Z</dcterms:created>
  <dcterms:modified xsi:type="dcterms:W3CDTF">2015-10-19T12:57:02Z</dcterms:modified>
</cp:coreProperties>
</file>